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81" r:id="rId7"/>
    <p:sldId id="280" r:id="rId8"/>
    <p:sldId id="282" r:id="rId9"/>
    <p:sldId id="259" r:id="rId10"/>
    <p:sldId id="284" r:id="rId11"/>
    <p:sldId id="261" r:id="rId12"/>
    <p:sldId id="270" r:id="rId13"/>
    <p:sldId id="271" r:id="rId14"/>
    <p:sldId id="272" r:id="rId15"/>
    <p:sldId id="273" r:id="rId16"/>
    <p:sldId id="274" r:id="rId17"/>
    <p:sldId id="276" r:id="rId18"/>
    <p:sldId id="283" r:id="rId19"/>
    <p:sldId id="278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98D02-0142-4399-9CB1-F469BFA04AE0}" v="59" dt="2023-05-31T13:02:58.49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4291" autoAdjust="0"/>
  </p:normalViewPr>
  <p:slideViewPr>
    <p:cSldViewPr>
      <p:cViewPr varScale="1">
        <p:scale>
          <a:sx n="72" d="100"/>
          <a:sy n="72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9B698D02-0142-4399-9CB1-F469BFA04AE0}"/>
    <pc:docChg chg="undo custSel addSld delSld modSld">
      <pc:chgData name="Ben Nienhuis" userId="2c6c04f1-77c7-44b5-a463-93386779ab63" providerId="ADAL" clId="{9B698D02-0142-4399-9CB1-F469BFA04AE0}" dt="2023-05-31T13:05:02.204" v="1171" actId="2696"/>
      <pc:docMkLst>
        <pc:docMk/>
      </pc:docMkLst>
      <pc:sldChg chg="modSp mod">
        <pc:chgData name="Ben Nienhuis" userId="2c6c04f1-77c7-44b5-a463-93386779ab63" providerId="ADAL" clId="{9B698D02-0142-4399-9CB1-F469BFA04AE0}" dt="2023-05-29T09:47:07.576" v="361" actId="20577"/>
        <pc:sldMkLst>
          <pc:docMk/>
          <pc:sldMk cId="0" sldId="256"/>
        </pc:sldMkLst>
        <pc:spChg chg="mod">
          <ac:chgData name="Ben Nienhuis" userId="2c6c04f1-77c7-44b5-a463-93386779ab63" providerId="ADAL" clId="{9B698D02-0142-4399-9CB1-F469BFA04AE0}" dt="2023-05-29T09:47:07.576" v="361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mod">
        <pc:chgData name="Ben Nienhuis" userId="2c6c04f1-77c7-44b5-a463-93386779ab63" providerId="ADAL" clId="{9B698D02-0142-4399-9CB1-F469BFA04AE0}" dt="2023-05-29T09:45:57.685" v="355" actId="255"/>
        <pc:sldMkLst>
          <pc:docMk/>
          <pc:sldMk cId="2916664442" sldId="258"/>
        </pc:sldMkLst>
        <pc:spChg chg="mod">
          <ac:chgData name="Ben Nienhuis" userId="2c6c04f1-77c7-44b5-a463-93386779ab63" providerId="ADAL" clId="{9B698D02-0142-4399-9CB1-F469BFA04AE0}" dt="2023-05-29T09:45:57.685" v="355" actId="255"/>
          <ac:spMkLst>
            <pc:docMk/>
            <pc:sldMk cId="2916664442" sldId="258"/>
            <ac:spMk id="2" creationId="{00000000-0000-0000-0000-000000000000}"/>
          </ac:spMkLst>
        </pc:spChg>
        <pc:spChg chg="mod">
          <ac:chgData name="Ben Nienhuis" userId="2c6c04f1-77c7-44b5-a463-93386779ab63" providerId="ADAL" clId="{9B698D02-0142-4399-9CB1-F469BFA04AE0}" dt="2023-05-29T09:45:45.667" v="353" actId="1076"/>
          <ac:spMkLst>
            <pc:docMk/>
            <pc:sldMk cId="2916664442" sldId="258"/>
            <ac:spMk id="4" creationId="{00000000-0000-0000-0000-000000000000}"/>
          </ac:spMkLst>
        </pc:spChg>
        <pc:picChg chg="del">
          <ac:chgData name="Ben Nienhuis" userId="2c6c04f1-77c7-44b5-a463-93386779ab63" providerId="ADAL" clId="{9B698D02-0142-4399-9CB1-F469BFA04AE0}" dt="2023-05-29T09:39:21.031" v="74" actId="478"/>
          <ac:picMkLst>
            <pc:docMk/>
            <pc:sldMk cId="2916664442" sldId="258"/>
            <ac:picMk id="7" creationId="{FD22CDAC-B2FF-4A40-A362-B04CEBE1B847}"/>
          </ac:picMkLst>
        </pc:picChg>
      </pc:sldChg>
      <pc:sldChg chg="addSp delSp modSp mod modAnim">
        <pc:chgData name="Ben Nienhuis" userId="2c6c04f1-77c7-44b5-a463-93386779ab63" providerId="ADAL" clId="{9B698D02-0142-4399-9CB1-F469BFA04AE0}" dt="2023-05-31T12:10:38.190" v="624" actId="1076"/>
        <pc:sldMkLst>
          <pc:docMk/>
          <pc:sldMk cId="2370912236" sldId="259"/>
        </pc:sldMkLst>
        <pc:spChg chg="add mod">
          <ac:chgData name="Ben Nienhuis" userId="2c6c04f1-77c7-44b5-a463-93386779ab63" providerId="ADAL" clId="{9B698D02-0142-4399-9CB1-F469BFA04AE0}" dt="2023-05-31T12:09:48.094" v="618" actId="255"/>
          <ac:spMkLst>
            <pc:docMk/>
            <pc:sldMk cId="2370912236" sldId="259"/>
            <ac:spMk id="6" creationId="{E7F0DEC1-8270-CD7F-12BB-364AB1522BD1}"/>
          </ac:spMkLst>
        </pc:spChg>
        <pc:picChg chg="del">
          <ac:chgData name="Ben Nienhuis" userId="2c6c04f1-77c7-44b5-a463-93386779ab63" providerId="ADAL" clId="{9B698D02-0142-4399-9CB1-F469BFA04AE0}" dt="2023-05-29T09:35:43.759" v="7" actId="478"/>
          <ac:picMkLst>
            <pc:docMk/>
            <pc:sldMk cId="2370912236" sldId="259"/>
            <ac:picMk id="5" creationId="{2A2F10DA-61E1-4704-9CF0-E75364314DE5}"/>
          </ac:picMkLst>
        </pc:picChg>
        <pc:picChg chg="add mod">
          <ac:chgData name="Ben Nienhuis" userId="2c6c04f1-77c7-44b5-a463-93386779ab63" providerId="ADAL" clId="{9B698D02-0142-4399-9CB1-F469BFA04AE0}" dt="2023-05-31T12:10:38.190" v="624" actId="1076"/>
          <ac:picMkLst>
            <pc:docMk/>
            <pc:sldMk cId="2370912236" sldId="259"/>
            <ac:picMk id="5" creationId="{CE1EF1CB-7ADC-B559-0755-2F05F222A999}"/>
          </ac:picMkLst>
        </pc:picChg>
      </pc:sldChg>
      <pc:sldChg chg="addSp delSp modSp mod modAnim">
        <pc:chgData name="Ben Nienhuis" userId="2c6c04f1-77c7-44b5-a463-93386779ab63" providerId="ADAL" clId="{9B698D02-0142-4399-9CB1-F469BFA04AE0}" dt="2023-05-31T12:20:46.749" v="760" actId="20577"/>
        <pc:sldMkLst>
          <pc:docMk/>
          <pc:sldMk cId="1519360379" sldId="261"/>
        </pc:sldMkLst>
        <pc:spChg chg="add mod">
          <ac:chgData name="Ben Nienhuis" userId="2c6c04f1-77c7-44b5-a463-93386779ab63" providerId="ADAL" clId="{9B698D02-0142-4399-9CB1-F469BFA04AE0}" dt="2023-05-31T12:20:46.749" v="760" actId="20577"/>
          <ac:spMkLst>
            <pc:docMk/>
            <pc:sldMk cId="1519360379" sldId="261"/>
            <ac:spMk id="6" creationId="{26CBA51C-A356-8AE0-AB7D-7E0FFF9F73A7}"/>
          </ac:spMkLst>
        </pc:spChg>
        <pc:picChg chg="del">
          <ac:chgData name="Ben Nienhuis" userId="2c6c04f1-77c7-44b5-a463-93386779ab63" providerId="ADAL" clId="{9B698D02-0142-4399-9CB1-F469BFA04AE0}" dt="2023-05-29T09:35:50.074" v="8" actId="478"/>
          <ac:picMkLst>
            <pc:docMk/>
            <pc:sldMk cId="1519360379" sldId="261"/>
            <ac:picMk id="4" creationId="{467FDA91-F694-49AB-9CF9-03D356E40D86}"/>
          </ac:picMkLst>
        </pc:picChg>
        <pc:picChg chg="add mod">
          <ac:chgData name="Ben Nienhuis" userId="2c6c04f1-77c7-44b5-a463-93386779ab63" providerId="ADAL" clId="{9B698D02-0142-4399-9CB1-F469BFA04AE0}" dt="2023-05-31T12:20:40.035" v="758" actId="1076"/>
          <ac:picMkLst>
            <pc:docMk/>
            <pc:sldMk cId="1519360379" sldId="261"/>
            <ac:picMk id="5" creationId="{7BE47F8C-A539-6888-4CC4-170A5B9B1AD0}"/>
          </ac:picMkLst>
        </pc:picChg>
      </pc:sldChg>
      <pc:sldChg chg="addSp delSp modSp mod modAnim">
        <pc:chgData name="Ben Nienhuis" userId="2c6c04f1-77c7-44b5-a463-93386779ab63" providerId="ADAL" clId="{9B698D02-0142-4399-9CB1-F469BFA04AE0}" dt="2023-05-31T12:42:53.326" v="911" actId="6549"/>
        <pc:sldMkLst>
          <pc:docMk/>
          <pc:sldMk cId="2065075839" sldId="270"/>
        </pc:sldMkLst>
        <pc:spChg chg="add mod">
          <ac:chgData name="Ben Nienhuis" userId="2c6c04f1-77c7-44b5-a463-93386779ab63" providerId="ADAL" clId="{9B698D02-0142-4399-9CB1-F469BFA04AE0}" dt="2023-05-31T12:42:53.326" v="911" actId="6549"/>
          <ac:spMkLst>
            <pc:docMk/>
            <pc:sldMk cId="2065075839" sldId="270"/>
            <ac:spMk id="6" creationId="{CFC6C5FC-4FFD-5EE4-74AA-508CBBBE899D}"/>
          </ac:spMkLst>
        </pc:spChg>
        <pc:picChg chg="del">
          <ac:chgData name="Ben Nienhuis" userId="2c6c04f1-77c7-44b5-a463-93386779ab63" providerId="ADAL" clId="{9B698D02-0142-4399-9CB1-F469BFA04AE0}" dt="2023-05-29T09:35:54.238" v="9" actId="478"/>
          <ac:picMkLst>
            <pc:docMk/>
            <pc:sldMk cId="2065075839" sldId="270"/>
            <ac:picMk id="5" creationId="{AB13EF3E-462D-425F-A4EA-02BA15CF979E}"/>
          </ac:picMkLst>
        </pc:picChg>
        <pc:picChg chg="add mod">
          <ac:chgData name="Ben Nienhuis" userId="2c6c04f1-77c7-44b5-a463-93386779ab63" providerId="ADAL" clId="{9B698D02-0142-4399-9CB1-F469BFA04AE0}" dt="2023-05-31T12:31:45.378" v="841" actId="1076"/>
          <ac:picMkLst>
            <pc:docMk/>
            <pc:sldMk cId="2065075839" sldId="270"/>
            <ac:picMk id="5" creationId="{CEFDFF4F-C474-0873-2117-9DCDE114A536}"/>
          </ac:picMkLst>
        </pc:picChg>
      </pc:sldChg>
      <pc:sldChg chg="addSp delSp modSp mod modAnim">
        <pc:chgData name="Ben Nienhuis" userId="2c6c04f1-77c7-44b5-a463-93386779ab63" providerId="ADAL" clId="{9B698D02-0142-4399-9CB1-F469BFA04AE0}" dt="2023-05-31T12:43:04.120" v="913"/>
        <pc:sldMkLst>
          <pc:docMk/>
          <pc:sldMk cId="180724527" sldId="271"/>
        </pc:sldMkLst>
        <pc:spChg chg="add mod">
          <ac:chgData name="Ben Nienhuis" userId="2c6c04f1-77c7-44b5-a463-93386779ab63" providerId="ADAL" clId="{9B698D02-0142-4399-9CB1-F469BFA04AE0}" dt="2023-05-31T12:39:57.565" v="886" actId="20577"/>
          <ac:spMkLst>
            <pc:docMk/>
            <pc:sldMk cId="180724527" sldId="271"/>
            <ac:spMk id="6" creationId="{03E3ADC8-4DFA-1D8D-7FFC-06EC82ABDB18}"/>
          </ac:spMkLst>
        </pc:spChg>
        <pc:picChg chg="del">
          <ac:chgData name="Ben Nienhuis" userId="2c6c04f1-77c7-44b5-a463-93386779ab63" providerId="ADAL" clId="{9B698D02-0142-4399-9CB1-F469BFA04AE0}" dt="2023-05-29T09:35:57.402" v="10" actId="478"/>
          <ac:picMkLst>
            <pc:docMk/>
            <pc:sldMk cId="180724527" sldId="271"/>
            <ac:picMk id="5" creationId="{2B7C4CD8-8A1C-4A56-B5AF-CAACE025C7C5}"/>
          </ac:picMkLst>
        </pc:picChg>
        <pc:picChg chg="add mod">
          <ac:chgData name="Ben Nienhuis" userId="2c6c04f1-77c7-44b5-a463-93386779ab63" providerId="ADAL" clId="{9B698D02-0142-4399-9CB1-F469BFA04AE0}" dt="2023-05-31T12:41:04.102" v="889" actId="1076"/>
          <ac:picMkLst>
            <pc:docMk/>
            <pc:sldMk cId="180724527" sldId="271"/>
            <ac:picMk id="5" creationId="{C9786085-3E0D-BEDA-A3D5-60A78A3918FF}"/>
          </ac:picMkLst>
        </pc:picChg>
      </pc:sldChg>
      <pc:sldChg chg="addSp delSp modSp mod modAnim">
        <pc:chgData name="Ben Nienhuis" userId="2c6c04f1-77c7-44b5-a463-93386779ab63" providerId="ADAL" clId="{9B698D02-0142-4399-9CB1-F469BFA04AE0}" dt="2023-05-31T12:46:53.964" v="978" actId="1076"/>
        <pc:sldMkLst>
          <pc:docMk/>
          <pc:sldMk cId="298649984" sldId="272"/>
        </pc:sldMkLst>
        <pc:spChg chg="add mod">
          <ac:chgData name="Ben Nienhuis" userId="2c6c04f1-77c7-44b5-a463-93386779ab63" providerId="ADAL" clId="{9B698D02-0142-4399-9CB1-F469BFA04AE0}" dt="2023-05-31T12:46:21.802" v="972" actId="14100"/>
          <ac:spMkLst>
            <pc:docMk/>
            <pc:sldMk cId="298649984" sldId="272"/>
            <ac:spMk id="6" creationId="{85E65213-3168-0AF3-DCDF-E925D4BF00F6}"/>
          </ac:spMkLst>
        </pc:spChg>
        <pc:picChg chg="del">
          <ac:chgData name="Ben Nienhuis" userId="2c6c04f1-77c7-44b5-a463-93386779ab63" providerId="ADAL" clId="{9B698D02-0142-4399-9CB1-F469BFA04AE0}" dt="2023-05-29T09:36:01" v="11" actId="478"/>
          <ac:picMkLst>
            <pc:docMk/>
            <pc:sldMk cId="298649984" sldId="272"/>
            <ac:picMk id="4" creationId="{C15C8CF9-7673-4A50-BE7C-6D81851CEFA9}"/>
          </ac:picMkLst>
        </pc:picChg>
        <pc:picChg chg="add mod">
          <ac:chgData name="Ben Nienhuis" userId="2c6c04f1-77c7-44b5-a463-93386779ab63" providerId="ADAL" clId="{9B698D02-0142-4399-9CB1-F469BFA04AE0}" dt="2023-05-31T12:46:53.964" v="978" actId="1076"/>
          <ac:picMkLst>
            <pc:docMk/>
            <pc:sldMk cId="298649984" sldId="272"/>
            <ac:picMk id="5" creationId="{FF148701-9834-C97D-AF43-DABED8646F9B}"/>
          </ac:picMkLst>
        </pc:picChg>
      </pc:sldChg>
      <pc:sldChg chg="addSp delSp modSp mod modAnim">
        <pc:chgData name="Ben Nienhuis" userId="2c6c04f1-77c7-44b5-a463-93386779ab63" providerId="ADAL" clId="{9B698D02-0142-4399-9CB1-F469BFA04AE0}" dt="2023-05-31T12:54:05.692" v="1046"/>
        <pc:sldMkLst>
          <pc:docMk/>
          <pc:sldMk cId="173537427" sldId="273"/>
        </pc:sldMkLst>
        <pc:spChg chg="add mod">
          <ac:chgData name="Ben Nienhuis" userId="2c6c04f1-77c7-44b5-a463-93386779ab63" providerId="ADAL" clId="{9B698D02-0142-4399-9CB1-F469BFA04AE0}" dt="2023-05-31T12:53:58.754" v="1044" actId="12"/>
          <ac:spMkLst>
            <pc:docMk/>
            <pc:sldMk cId="173537427" sldId="273"/>
            <ac:spMk id="6" creationId="{16566295-517E-7EDF-3B98-AC2210D080BA}"/>
          </ac:spMkLst>
        </pc:spChg>
        <pc:picChg chg="del">
          <ac:chgData name="Ben Nienhuis" userId="2c6c04f1-77c7-44b5-a463-93386779ab63" providerId="ADAL" clId="{9B698D02-0142-4399-9CB1-F469BFA04AE0}" dt="2023-05-29T09:36:04.020" v="12" actId="478"/>
          <ac:picMkLst>
            <pc:docMk/>
            <pc:sldMk cId="173537427" sldId="273"/>
            <ac:picMk id="4" creationId="{9DC624E3-3C53-45B9-AE48-5D054C1BF6D1}"/>
          </ac:picMkLst>
        </pc:picChg>
        <pc:picChg chg="add mod">
          <ac:chgData name="Ben Nienhuis" userId="2c6c04f1-77c7-44b5-a463-93386779ab63" providerId="ADAL" clId="{9B698D02-0142-4399-9CB1-F469BFA04AE0}" dt="2023-05-31T12:52:37.406" v="1035" actId="1076"/>
          <ac:picMkLst>
            <pc:docMk/>
            <pc:sldMk cId="173537427" sldId="273"/>
            <ac:picMk id="5" creationId="{ECFE4975-E433-F355-16F3-D836644CEFC2}"/>
          </ac:picMkLst>
        </pc:picChg>
      </pc:sldChg>
      <pc:sldChg chg="addSp delSp modSp mod modAnim">
        <pc:chgData name="Ben Nienhuis" userId="2c6c04f1-77c7-44b5-a463-93386779ab63" providerId="ADAL" clId="{9B698D02-0142-4399-9CB1-F469BFA04AE0}" dt="2023-05-31T12:58:10.818" v="1087"/>
        <pc:sldMkLst>
          <pc:docMk/>
          <pc:sldMk cId="1265295539" sldId="274"/>
        </pc:sldMkLst>
        <pc:spChg chg="add mod">
          <ac:chgData name="Ben Nienhuis" userId="2c6c04f1-77c7-44b5-a463-93386779ab63" providerId="ADAL" clId="{9B698D02-0142-4399-9CB1-F469BFA04AE0}" dt="2023-05-31T12:56:57.066" v="1071" actId="20577"/>
          <ac:spMkLst>
            <pc:docMk/>
            <pc:sldMk cId="1265295539" sldId="274"/>
            <ac:spMk id="6" creationId="{953B1C7A-7DA6-5B40-5049-C99467D2A2D7}"/>
          </ac:spMkLst>
        </pc:spChg>
        <pc:picChg chg="del">
          <ac:chgData name="Ben Nienhuis" userId="2c6c04f1-77c7-44b5-a463-93386779ab63" providerId="ADAL" clId="{9B698D02-0142-4399-9CB1-F469BFA04AE0}" dt="2023-05-29T09:36:07.852" v="13" actId="478"/>
          <ac:picMkLst>
            <pc:docMk/>
            <pc:sldMk cId="1265295539" sldId="274"/>
            <ac:picMk id="4" creationId="{7A251399-EEBF-4F3A-AFA2-CC356C86534E}"/>
          </ac:picMkLst>
        </pc:picChg>
        <pc:picChg chg="add mod">
          <ac:chgData name="Ben Nienhuis" userId="2c6c04f1-77c7-44b5-a463-93386779ab63" providerId="ADAL" clId="{9B698D02-0142-4399-9CB1-F469BFA04AE0}" dt="2023-05-31T12:57:31.879" v="1075" actId="1076"/>
          <ac:picMkLst>
            <pc:docMk/>
            <pc:sldMk cId="1265295539" sldId="274"/>
            <ac:picMk id="5" creationId="{93D20E80-8025-1572-254F-7E8D1FA2DE23}"/>
          </ac:picMkLst>
        </pc:picChg>
      </pc:sldChg>
      <pc:sldChg chg="del">
        <pc:chgData name="Ben Nienhuis" userId="2c6c04f1-77c7-44b5-a463-93386779ab63" providerId="ADAL" clId="{9B698D02-0142-4399-9CB1-F469BFA04AE0}" dt="2023-05-29T09:36:11.469" v="14" actId="47"/>
        <pc:sldMkLst>
          <pc:docMk/>
          <pc:sldMk cId="3721711739" sldId="275"/>
        </pc:sldMkLst>
      </pc:sldChg>
      <pc:sldChg chg="addSp delSp modSp mod modAnim">
        <pc:chgData name="Ben Nienhuis" userId="2c6c04f1-77c7-44b5-a463-93386779ab63" providerId="ADAL" clId="{9B698D02-0142-4399-9CB1-F469BFA04AE0}" dt="2023-05-31T13:01:25.081" v="1102"/>
        <pc:sldMkLst>
          <pc:docMk/>
          <pc:sldMk cId="4114282140" sldId="276"/>
        </pc:sldMkLst>
        <pc:spChg chg="add mod">
          <ac:chgData name="Ben Nienhuis" userId="2c6c04f1-77c7-44b5-a463-93386779ab63" providerId="ADAL" clId="{9B698D02-0142-4399-9CB1-F469BFA04AE0}" dt="2023-05-31T12:59:33.525" v="1095"/>
          <ac:spMkLst>
            <pc:docMk/>
            <pc:sldMk cId="4114282140" sldId="276"/>
            <ac:spMk id="6" creationId="{8AF976FA-9F22-BF9B-229D-2F9E7267DA42}"/>
          </ac:spMkLst>
        </pc:spChg>
        <pc:picChg chg="del">
          <ac:chgData name="Ben Nienhuis" userId="2c6c04f1-77c7-44b5-a463-93386779ab63" providerId="ADAL" clId="{9B698D02-0142-4399-9CB1-F469BFA04AE0}" dt="2023-05-29T09:36:13.928" v="15" actId="478"/>
          <ac:picMkLst>
            <pc:docMk/>
            <pc:sldMk cId="4114282140" sldId="276"/>
            <ac:picMk id="4" creationId="{0A688E0B-C9E8-4D6C-BAA8-377B9632CD6F}"/>
          </ac:picMkLst>
        </pc:picChg>
        <pc:picChg chg="add mod">
          <ac:chgData name="Ben Nienhuis" userId="2c6c04f1-77c7-44b5-a463-93386779ab63" providerId="ADAL" clId="{9B698D02-0142-4399-9CB1-F469BFA04AE0}" dt="2023-05-31T13:00:46.297" v="1098" actId="1076"/>
          <ac:picMkLst>
            <pc:docMk/>
            <pc:sldMk cId="4114282140" sldId="276"/>
            <ac:picMk id="4" creationId="{78932CDB-E1EA-F64D-CAC3-766661D39768}"/>
          </ac:picMkLst>
        </pc:picChg>
        <pc:picChg chg="add mod">
          <ac:chgData name="Ben Nienhuis" userId="2c6c04f1-77c7-44b5-a463-93386779ab63" providerId="ADAL" clId="{9B698D02-0142-4399-9CB1-F469BFA04AE0}" dt="2023-05-31T13:01:04.145" v="1100" actId="1076"/>
          <ac:picMkLst>
            <pc:docMk/>
            <pc:sldMk cId="4114282140" sldId="276"/>
            <ac:picMk id="5" creationId="{3038DC60-EFA6-75CA-A4EF-A84681D27562}"/>
          </ac:picMkLst>
        </pc:picChg>
      </pc:sldChg>
      <pc:sldChg chg="delSp del mod">
        <pc:chgData name="Ben Nienhuis" userId="2c6c04f1-77c7-44b5-a463-93386779ab63" providerId="ADAL" clId="{9B698D02-0142-4399-9CB1-F469BFA04AE0}" dt="2023-05-29T10:04:51.533" v="440" actId="47"/>
        <pc:sldMkLst>
          <pc:docMk/>
          <pc:sldMk cId="753834886" sldId="277"/>
        </pc:sldMkLst>
        <pc:picChg chg="del">
          <ac:chgData name="Ben Nienhuis" userId="2c6c04f1-77c7-44b5-a463-93386779ab63" providerId="ADAL" clId="{9B698D02-0142-4399-9CB1-F469BFA04AE0}" dt="2023-05-29T09:36:16.904" v="16" actId="478"/>
          <ac:picMkLst>
            <pc:docMk/>
            <pc:sldMk cId="753834886" sldId="277"/>
            <ac:picMk id="4" creationId="{DF91595D-F33C-430F-A4FB-81B26BB1AC3D}"/>
          </ac:picMkLst>
        </pc:picChg>
      </pc:sldChg>
      <pc:sldChg chg="modSp add del mod">
        <pc:chgData name="Ben Nienhuis" userId="2c6c04f1-77c7-44b5-a463-93386779ab63" providerId="ADAL" clId="{9B698D02-0142-4399-9CB1-F469BFA04AE0}" dt="2023-05-31T13:05:02.204" v="1171" actId="2696"/>
        <pc:sldMkLst>
          <pc:docMk/>
          <pc:sldMk cId="2054192890" sldId="278"/>
        </pc:sldMkLst>
        <pc:spChg chg="mod">
          <ac:chgData name="Ben Nienhuis" userId="2c6c04f1-77c7-44b5-a463-93386779ab63" providerId="ADAL" clId="{9B698D02-0142-4399-9CB1-F469BFA04AE0}" dt="2023-05-31T13:03:24.114" v="1169" actId="2711"/>
          <ac:spMkLst>
            <pc:docMk/>
            <pc:sldMk cId="2054192890" sldId="278"/>
            <ac:spMk id="4" creationId="{18EE3AF6-A225-4205-8E40-771C0AFC86F1}"/>
          </ac:spMkLst>
        </pc:spChg>
      </pc:sldChg>
      <pc:sldChg chg="addSp delSp modSp mod">
        <pc:chgData name="Ben Nienhuis" userId="2c6c04f1-77c7-44b5-a463-93386779ab63" providerId="ADAL" clId="{9B698D02-0142-4399-9CB1-F469BFA04AE0}" dt="2023-05-29T09:56:39.311" v="374" actId="20577"/>
        <pc:sldMkLst>
          <pc:docMk/>
          <pc:sldMk cId="1607764339" sldId="280"/>
        </pc:sldMkLst>
        <pc:spChg chg="mod">
          <ac:chgData name="Ben Nienhuis" userId="2c6c04f1-77c7-44b5-a463-93386779ab63" providerId="ADAL" clId="{9B698D02-0142-4399-9CB1-F469BFA04AE0}" dt="2023-05-29T09:56:39.311" v="374" actId="20577"/>
          <ac:spMkLst>
            <pc:docMk/>
            <pc:sldMk cId="1607764339" sldId="280"/>
            <ac:spMk id="4" creationId="{7CD6C123-AF8C-4FB0-982E-D390991E073E}"/>
          </ac:spMkLst>
        </pc:spChg>
        <pc:picChg chg="del">
          <ac:chgData name="Ben Nienhuis" userId="2c6c04f1-77c7-44b5-a463-93386779ab63" providerId="ADAL" clId="{9B698D02-0142-4399-9CB1-F469BFA04AE0}" dt="2023-05-29T09:34:05.698" v="3" actId="478"/>
          <ac:picMkLst>
            <pc:docMk/>
            <pc:sldMk cId="1607764339" sldId="280"/>
            <ac:picMk id="6" creationId="{AAAFA1B2-9E48-45A5-B929-795C0996E9AA}"/>
          </ac:picMkLst>
        </pc:picChg>
        <pc:picChg chg="add del mod">
          <ac:chgData name="Ben Nienhuis" userId="2c6c04f1-77c7-44b5-a463-93386779ab63" providerId="ADAL" clId="{9B698D02-0142-4399-9CB1-F469BFA04AE0}" dt="2023-05-29T09:48:01.158" v="364" actId="478"/>
          <ac:picMkLst>
            <pc:docMk/>
            <pc:sldMk cId="1607764339" sldId="280"/>
            <ac:picMk id="7" creationId="{0E242141-B59E-2421-50A3-BDEE5624483C}"/>
          </ac:picMkLst>
        </pc:picChg>
        <pc:picChg chg="add mod">
          <ac:chgData name="Ben Nienhuis" userId="2c6c04f1-77c7-44b5-a463-93386779ab63" providerId="ADAL" clId="{9B698D02-0142-4399-9CB1-F469BFA04AE0}" dt="2023-05-29T09:56:36.457" v="373" actId="1076"/>
          <ac:picMkLst>
            <pc:docMk/>
            <pc:sldMk cId="1607764339" sldId="280"/>
            <ac:picMk id="10" creationId="{C6426530-AFFA-A3EE-615A-57835011DCAF}"/>
          </ac:picMkLst>
        </pc:picChg>
      </pc:sldChg>
      <pc:sldChg chg="delSp modSp add mod">
        <pc:chgData name="Ben Nienhuis" userId="2c6c04f1-77c7-44b5-a463-93386779ab63" providerId="ADAL" clId="{9B698D02-0142-4399-9CB1-F469BFA04AE0}" dt="2023-05-29T09:46:25.178" v="358"/>
        <pc:sldMkLst>
          <pc:docMk/>
          <pc:sldMk cId="2740546892" sldId="281"/>
        </pc:sldMkLst>
        <pc:spChg chg="del mod">
          <ac:chgData name="Ben Nienhuis" userId="2c6c04f1-77c7-44b5-a463-93386779ab63" providerId="ADAL" clId="{9B698D02-0142-4399-9CB1-F469BFA04AE0}" dt="2023-05-29T09:46:25.178" v="358"/>
          <ac:spMkLst>
            <pc:docMk/>
            <pc:sldMk cId="2740546892" sldId="281"/>
            <ac:spMk id="4" creationId="{00000000-0000-0000-0000-000000000000}"/>
          </ac:spMkLst>
        </pc:spChg>
      </pc:sldChg>
      <pc:sldChg chg="modSp add mod">
        <pc:chgData name="Ben Nienhuis" userId="2c6c04f1-77c7-44b5-a463-93386779ab63" providerId="ADAL" clId="{9B698D02-0142-4399-9CB1-F469BFA04AE0}" dt="2023-05-31T12:05:16.147" v="467" actId="20577"/>
        <pc:sldMkLst>
          <pc:docMk/>
          <pc:sldMk cId="2066587499" sldId="282"/>
        </pc:sldMkLst>
        <pc:spChg chg="mod">
          <ac:chgData name="Ben Nienhuis" userId="2c6c04f1-77c7-44b5-a463-93386779ab63" providerId="ADAL" clId="{9B698D02-0142-4399-9CB1-F469BFA04AE0}" dt="2023-05-31T12:05:16.147" v="467" actId="20577"/>
          <ac:spMkLst>
            <pc:docMk/>
            <pc:sldMk cId="2066587499" sldId="282"/>
            <ac:spMk id="4" creationId="{7CD6C123-AF8C-4FB0-982E-D390991E073E}"/>
          </ac:spMkLst>
        </pc:spChg>
        <pc:picChg chg="mod">
          <ac:chgData name="Ben Nienhuis" userId="2c6c04f1-77c7-44b5-a463-93386779ab63" providerId="ADAL" clId="{9B698D02-0142-4399-9CB1-F469BFA04AE0}" dt="2023-05-29T10:03:56.849" v="437" actId="1076"/>
          <ac:picMkLst>
            <pc:docMk/>
            <pc:sldMk cId="2066587499" sldId="282"/>
            <ac:picMk id="7" creationId="{0E242141-B59E-2421-50A3-BDEE5624483C}"/>
          </ac:picMkLst>
        </pc:picChg>
      </pc:sldChg>
      <pc:sldChg chg="addSp modSp add mod">
        <pc:chgData name="Ben Nienhuis" userId="2c6c04f1-77c7-44b5-a463-93386779ab63" providerId="ADAL" clId="{9B698D02-0142-4399-9CB1-F469BFA04AE0}" dt="2023-05-31T13:03:05.664" v="1167" actId="1076"/>
        <pc:sldMkLst>
          <pc:docMk/>
          <pc:sldMk cId="4142835852" sldId="283"/>
        </pc:sldMkLst>
        <pc:spChg chg="mod">
          <ac:chgData name="Ben Nienhuis" userId="2c6c04f1-77c7-44b5-a463-93386779ab63" providerId="ADAL" clId="{9B698D02-0142-4399-9CB1-F469BFA04AE0}" dt="2023-05-31T13:02:24.442" v="1162" actId="20577"/>
          <ac:spMkLst>
            <pc:docMk/>
            <pc:sldMk cId="4142835852" sldId="283"/>
            <ac:spMk id="6" creationId="{8AF976FA-9F22-BF9B-229D-2F9E7267DA42}"/>
          </ac:spMkLst>
        </pc:spChg>
        <pc:picChg chg="add mod">
          <ac:chgData name="Ben Nienhuis" userId="2c6c04f1-77c7-44b5-a463-93386779ab63" providerId="ADAL" clId="{9B698D02-0142-4399-9CB1-F469BFA04AE0}" dt="2023-05-31T13:03:05.664" v="1167" actId="1076"/>
          <ac:picMkLst>
            <pc:docMk/>
            <pc:sldMk cId="4142835852" sldId="283"/>
            <ac:picMk id="4" creationId="{1A497C05-F3CD-0128-8AC6-23BAF6A2FC80}"/>
          </ac:picMkLst>
        </pc:picChg>
      </pc:sldChg>
      <pc:sldChg chg="addSp modSp add mod modAnim">
        <pc:chgData name="Ben Nienhuis" userId="2c6c04f1-77c7-44b5-a463-93386779ab63" providerId="ADAL" clId="{9B698D02-0142-4399-9CB1-F469BFA04AE0}" dt="2023-05-31T12:47:57.495" v="1016" actId="20577"/>
        <pc:sldMkLst>
          <pc:docMk/>
          <pc:sldMk cId="3063250611" sldId="284"/>
        </pc:sldMkLst>
        <pc:spChg chg="mod">
          <ac:chgData name="Ben Nienhuis" userId="2c6c04f1-77c7-44b5-a463-93386779ab63" providerId="ADAL" clId="{9B698D02-0142-4399-9CB1-F469BFA04AE0}" dt="2023-05-31T12:47:57.495" v="1016" actId="20577"/>
          <ac:spMkLst>
            <pc:docMk/>
            <pc:sldMk cId="3063250611" sldId="284"/>
            <ac:spMk id="6" creationId="{E7F0DEC1-8270-CD7F-12BB-364AB1522BD1}"/>
          </ac:spMkLst>
        </pc:spChg>
        <pc:picChg chg="add mod">
          <ac:chgData name="Ben Nienhuis" userId="2c6c04f1-77c7-44b5-a463-93386779ab63" providerId="ADAL" clId="{9B698D02-0142-4399-9CB1-F469BFA04AE0}" dt="2023-05-31T12:15:28.144" v="699" actId="1076"/>
          <ac:picMkLst>
            <pc:docMk/>
            <pc:sldMk cId="3063250611" sldId="284"/>
            <ac:picMk id="5" creationId="{1F3A0C47-7936-FB40-C109-D2D13A73E2DB}"/>
          </ac:picMkLst>
        </pc:picChg>
      </pc:sldChg>
    </pc:docChg>
  </pc:docChgLst>
  <pc:docChgLst>
    <pc:chgData name="Ben Nienhuis" userId="2c6c04f1-77c7-44b5-a463-93386779ab63" providerId="ADAL" clId="{9C4DFFF6-526A-4CD3-B67B-5E5184110041}"/>
    <pc:docChg chg="undo custSel addSld delSld modSld sldOrd">
      <pc:chgData name="Ben Nienhuis" userId="2c6c04f1-77c7-44b5-a463-93386779ab63" providerId="ADAL" clId="{9C4DFFF6-526A-4CD3-B67B-5E5184110041}" dt="2021-05-26T20:12:53.544" v="464" actId="1076"/>
      <pc:docMkLst>
        <pc:docMk/>
      </pc:docMkLst>
      <pc:sldChg chg="addSp delSp modSp setBg">
        <pc:chgData name="Ben Nienhuis" userId="2c6c04f1-77c7-44b5-a463-93386779ab63" providerId="ADAL" clId="{9C4DFFF6-526A-4CD3-B67B-5E5184110041}" dt="2021-05-26T20:04:41.683" v="405" actId="167"/>
        <pc:sldMkLst>
          <pc:docMk/>
          <pc:sldMk cId="0" sldId="256"/>
        </pc:sldMkLst>
        <pc:spChg chg="mod">
          <ac:chgData name="Ben Nienhuis" userId="2c6c04f1-77c7-44b5-a463-93386779ab63" providerId="ADAL" clId="{9C4DFFF6-526A-4CD3-B67B-5E5184110041}" dt="2021-05-26T19:37:49.771" v="161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Ben Nienhuis" userId="2c6c04f1-77c7-44b5-a463-93386779ab63" providerId="ADAL" clId="{9C4DFFF6-526A-4CD3-B67B-5E5184110041}" dt="2021-05-26T19:16:17.595" v="0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Ben Nienhuis" userId="2c6c04f1-77c7-44b5-a463-93386779ab63" providerId="ADAL" clId="{9C4DFFF6-526A-4CD3-B67B-5E5184110041}" dt="2021-05-26T20:01:53.607" v="316" actId="20577"/>
          <ac:spMkLst>
            <pc:docMk/>
            <pc:sldMk cId="0" sldId="256"/>
            <ac:spMk id="4" creationId="{85149D4C-A1A1-4005-8D45-BB1E478CC60C}"/>
          </ac:spMkLst>
        </pc:spChg>
        <pc:spChg chg="add mod">
          <ac:chgData name="Ben Nienhuis" userId="2c6c04f1-77c7-44b5-a463-93386779ab63" providerId="ADAL" clId="{9C4DFFF6-526A-4CD3-B67B-5E5184110041}" dt="2021-05-26T20:01:28.365" v="307" actId="20577"/>
          <ac:spMkLst>
            <pc:docMk/>
            <pc:sldMk cId="0" sldId="256"/>
            <ac:spMk id="8" creationId="{42AB0A6D-F412-4396-B957-28B2D122EEB5}"/>
          </ac:spMkLst>
        </pc:spChg>
        <pc:picChg chg="del mod">
          <ac:chgData name="Ben Nienhuis" userId="2c6c04f1-77c7-44b5-a463-93386779ab63" providerId="ADAL" clId="{9C4DFFF6-526A-4CD3-B67B-5E5184110041}" dt="2021-05-26T19:18:18.802" v="41" actId="478"/>
          <ac:picMkLst>
            <pc:docMk/>
            <pc:sldMk cId="0" sldId="256"/>
            <ac:picMk id="5" creationId="{00000000-0000-0000-0000-000000000000}"/>
          </ac:picMkLst>
        </pc:picChg>
        <pc:picChg chg="add mod">
          <ac:chgData name="Ben Nienhuis" userId="2c6c04f1-77c7-44b5-a463-93386779ab63" providerId="ADAL" clId="{9C4DFFF6-526A-4CD3-B67B-5E5184110041}" dt="2021-05-26T19:27:50.629" v="62" actId="1076"/>
          <ac:picMkLst>
            <pc:docMk/>
            <pc:sldMk cId="0" sldId="256"/>
            <ac:picMk id="5" creationId="{4137B987-64E3-4AA8-867E-8FDB614D36EB}"/>
          </ac:picMkLst>
        </pc:picChg>
        <pc:picChg chg="add del mod">
          <ac:chgData name="Ben Nienhuis" userId="2c6c04f1-77c7-44b5-a463-93386779ab63" providerId="ADAL" clId="{9C4DFFF6-526A-4CD3-B67B-5E5184110041}" dt="2021-05-26T19:27:41.999" v="60" actId="478"/>
          <ac:picMkLst>
            <pc:docMk/>
            <pc:sldMk cId="0" sldId="256"/>
            <ac:picMk id="6" creationId="{6CCC6CDA-D2D9-440E-9C0B-2DDE4FCF09C6}"/>
          </ac:picMkLst>
        </pc:picChg>
        <pc:picChg chg="add del mod">
          <ac:chgData name="Ben Nienhuis" userId="2c6c04f1-77c7-44b5-a463-93386779ab63" providerId="ADAL" clId="{9C4DFFF6-526A-4CD3-B67B-5E5184110041}" dt="2021-05-26T20:03:59.149" v="395"/>
          <ac:picMkLst>
            <pc:docMk/>
            <pc:sldMk cId="0" sldId="256"/>
            <ac:picMk id="7" creationId="{60B0F638-BB66-48BD-B90A-665A97D51C3E}"/>
          </ac:picMkLst>
        </pc:picChg>
        <pc:picChg chg="add mod ord">
          <ac:chgData name="Ben Nienhuis" userId="2c6c04f1-77c7-44b5-a463-93386779ab63" providerId="ADAL" clId="{9C4DFFF6-526A-4CD3-B67B-5E5184110041}" dt="2021-05-26T20:04:41.683" v="405" actId="167"/>
          <ac:picMkLst>
            <pc:docMk/>
            <pc:sldMk cId="0" sldId="256"/>
            <ac:picMk id="9" creationId="{D497D1E1-547A-4129-9425-BCEC429B2F0A}"/>
          </ac:picMkLst>
        </pc:picChg>
        <pc:picChg chg="del">
          <ac:chgData name="Ben Nienhuis" userId="2c6c04f1-77c7-44b5-a463-93386779ab63" providerId="ADAL" clId="{9C4DFFF6-526A-4CD3-B67B-5E5184110041}" dt="2021-05-26T19:41:22.205" v="163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addSp delSp modSp setBg delAnim modAnim">
        <pc:chgData name="Ben Nienhuis" userId="2c6c04f1-77c7-44b5-a463-93386779ab63" providerId="ADAL" clId="{9C4DFFF6-526A-4CD3-B67B-5E5184110041}" dt="2021-05-26T20:00:59.099" v="297" actId="1076"/>
        <pc:sldMkLst>
          <pc:docMk/>
          <pc:sldMk cId="2916664442" sldId="258"/>
        </pc:sldMkLst>
        <pc:spChg chg="mod">
          <ac:chgData name="Ben Nienhuis" userId="2c6c04f1-77c7-44b5-a463-93386779ab63" providerId="ADAL" clId="{9C4DFFF6-526A-4CD3-B67B-5E5184110041}" dt="2021-05-26T19:37:57.932" v="162" actId="6549"/>
          <ac:spMkLst>
            <pc:docMk/>
            <pc:sldMk cId="2916664442" sldId="258"/>
            <ac:spMk id="2" creationId="{00000000-0000-0000-0000-000000000000}"/>
          </ac:spMkLst>
        </pc:spChg>
        <pc:spChg chg="mod">
          <ac:chgData name="Ben Nienhuis" userId="2c6c04f1-77c7-44b5-a463-93386779ab63" providerId="ADAL" clId="{9C4DFFF6-526A-4CD3-B67B-5E5184110041}" dt="2021-05-26T19:46:56.752" v="263" actId="20577"/>
          <ac:spMkLst>
            <pc:docMk/>
            <pc:sldMk cId="2916664442" sldId="258"/>
            <ac:spMk id="4" creationId="{00000000-0000-0000-0000-000000000000}"/>
          </ac:spMkLst>
        </pc:spChg>
        <pc:picChg chg="add mod">
          <ac:chgData name="Ben Nienhuis" userId="2c6c04f1-77c7-44b5-a463-93386779ab63" providerId="ADAL" clId="{9C4DFFF6-526A-4CD3-B67B-5E5184110041}" dt="2021-05-26T19:29:03.029" v="64" actId="1076"/>
          <ac:picMkLst>
            <pc:docMk/>
            <pc:sldMk cId="2916664442" sldId="258"/>
            <ac:picMk id="5" creationId="{541EBCE7-F2E8-450B-9217-CA7CEAED0BEA}"/>
          </ac:picMkLst>
        </pc:picChg>
        <pc:picChg chg="add del mod">
          <ac:chgData name="Ben Nienhuis" userId="2c6c04f1-77c7-44b5-a463-93386779ab63" providerId="ADAL" clId="{9C4DFFF6-526A-4CD3-B67B-5E5184110041}" dt="2021-05-26T19:19:51.152" v="53"/>
          <ac:picMkLst>
            <pc:docMk/>
            <pc:sldMk cId="2916664442" sldId="258"/>
            <ac:picMk id="5" creationId="{9FABA48C-ABAC-4AC3-8D32-09B6C6CBBC5C}"/>
          </ac:picMkLst>
        </pc:picChg>
        <pc:picChg chg="add del mod ord">
          <ac:chgData name="Ben Nienhuis" userId="2c6c04f1-77c7-44b5-a463-93386779ab63" providerId="ADAL" clId="{9C4DFFF6-526A-4CD3-B67B-5E5184110041}" dt="2021-05-26T19:59:59.964" v="294" actId="478"/>
          <ac:picMkLst>
            <pc:docMk/>
            <pc:sldMk cId="2916664442" sldId="258"/>
            <ac:picMk id="6" creationId="{EB2557C0-5D94-4523-8BCD-3FE66722C7E1}"/>
          </ac:picMkLst>
        </pc:picChg>
        <pc:picChg chg="add mod">
          <ac:chgData name="Ben Nienhuis" userId="2c6c04f1-77c7-44b5-a463-93386779ab63" providerId="ADAL" clId="{9C4DFFF6-526A-4CD3-B67B-5E5184110041}" dt="2021-05-26T20:00:59.099" v="297" actId="1076"/>
          <ac:picMkLst>
            <pc:docMk/>
            <pc:sldMk cId="2916664442" sldId="258"/>
            <ac:picMk id="7" creationId="{FD22CDAC-B2FF-4A40-A362-B04CEBE1B847}"/>
          </ac:picMkLst>
        </pc:picChg>
        <pc:picChg chg="del">
          <ac:chgData name="Ben Nienhuis" userId="2c6c04f1-77c7-44b5-a463-93386779ab63" providerId="ADAL" clId="{9C4DFFF6-526A-4CD3-B67B-5E5184110041}" dt="2021-05-26T19:42:21.244" v="168" actId="478"/>
          <ac:picMkLst>
            <pc:docMk/>
            <pc:sldMk cId="2916664442" sldId="258"/>
            <ac:picMk id="2050" creationId="{00000000-0000-0000-0000-000000000000}"/>
          </ac:picMkLst>
        </pc:picChg>
      </pc:sldChg>
      <pc:sldChg chg="addSp delSp modSp">
        <pc:chgData name="Ben Nienhuis" userId="2c6c04f1-77c7-44b5-a463-93386779ab63" providerId="ADAL" clId="{9C4DFFF6-526A-4CD3-B67B-5E5184110041}" dt="2021-05-26T19:45:17.572" v="229" actId="1076"/>
        <pc:sldMkLst>
          <pc:docMk/>
          <pc:sldMk cId="2370912236" sldId="259"/>
        </pc:sldMkLst>
        <pc:spChg chg="del mod">
          <ac:chgData name="Ben Nienhuis" userId="2c6c04f1-77c7-44b5-a463-93386779ab63" providerId="ADAL" clId="{9C4DFFF6-526A-4CD3-B67B-5E5184110041}" dt="2021-05-26T19:43:44.693" v="184"/>
          <ac:spMkLst>
            <pc:docMk/>
            <pc:sldMk cId="2370912236" sldId="259"/>
            <ac:spMk id="4" creationId="{00000000-0000-0000-0000-000000000000}"/>
          </ac:spMkLst>
        </pc:spChg>
        <pc:picChg chg="add mod">
          <ac:chgData name="Ben Nienhuis" userId="2c6c04f1-77c7-44b5-a463-93386779ab63" providerId="ADAL" clId="{9C4DFFF6-526A-4CD3-B67B-5E5184110041}" dt="2021-05-26T19:45:17.572" v="229" actId="1076"/>
          <ac:picMkLst>
            <pc:docMk/>
            <pc:sldMk cId="2370912236" sldId="259"/>
            <ac:picMk id="5" creationId="{2A2F10DA-61E1-4704-9CF0-E75364314DE5}"/>
          </ac:picMkLst>
        </pc:picChg>
        <pc:picChg chg="add del">
          <ac:chgData name="Ben Nienhuis" userId="2c6c04f1-77c7-44b5-a463-93386779ab63" providerId="ADAL" clId="{9C4DFFF6-526A-4CD3-B67B-5E5184110041}" dt="2021-05-26T19:18:57.824" v="47"/>
          <ac:picMkLst>
            <pc:docMk/>
            <pc:sldMk cId="2370912236" sldId="259"/>
            <ac:picMk id="5" creationId="{C1B7F5D3-6639-4C38-AC10-3D6A1C4D7060}"/>
          </ac:picMkLst>
        </pc:picChg>
        <pc:picChg chg="add">
          <ac:chgData name="Ben Nienhuis" userId="2c6c04f1-77c7-44b5-a463-93386779ab63" providerId="ADAL" clId="{9C4DFFF6-526A-4CD3-B67B-5E5184110041}" dt="2021-05-26T19:33:15.266" v="95"/>
          <ac:picMkLst>
            <pc:docMk/>
            <pc:sldMk cId="2370912236" sldId="259"/>
            <ac:picMk id="8" creationId="{3D94ED21-5BCE-4B07-9682-FF2FF6C5E02D}"/>
          </ac:picMkLst>
        </pc:picChg>
        <pc:picChg chg="add del">
          <ac:chgData name="Ben Nienhuis" userId="2c6c04f1-77c7-44b5-a463-93386779ab63" providerId="ADAL" clId="{9C4DFFF6-526A-4CD3-B67B-5E5184110041}" dt="2021-05-26T19:19:47.293" v="51"/>
          <ac:picMkLst>
            <pc:docMk/>
            <pc:sldMk cId="2370912236" sldId="259"/>
            <ac:picMk id="9" creationId="{3397B2AF-1206-487F-9E23-9A8239BBB0D1}"/>
          </ac:picMkLst>
        </pc:picChg>
        <pc:picChg chg="del">
          <ac:chgData name="Ben Nienhuis" userId="2c6c04f1-77c7-44b5-a463-93386779ab63" providerId="ADAL" clId="{9C4DFFF6-526A-4CD3-B67B-5E5184110041}" dt="2021-05-26T19:43:47.399" v="185"/>
          <ac:picMkLst>
            <pc:docMk/>
            <pc:sldMk cId="2370912236" sldId="259"/>
            <ac:picMk id="1026" creationId="{00000000-0000-0000-0000-000000000000}"/>
          </ac:picMkLst>
        </pc:picChg>
        <pc:picChg chg="del">
          <ac:chgData name="Ben Nienhuis" userId="2c6c04f1-77c7-44b5-a463-93386779ab63" providerId="ADAL" clId="{9C4DFFF6-526A-4CD3-B67B-5E5184110041}" dt="2021-05-26T19:43:50.865" v="186"/>
          <ac:picMkLst>
            <pc:docMk/>
            <pc:sldMk cId="2370912236" sldId="259"/>
            <ac:picMk id="1027" creationId="{00000000-0000-0000-0000-000000000000}"/>
          </ac:picMkLst>
        </pc:picChg>
        <pc:picChg chg="del">
          <ac:chgData name="Ben Nienhuis" userId="2c6c04f1-77c7-44b5-a463-93386779ab63" providerId="ADAL" clId="{9C4DFFF6-526A-4CD3-B67B-5E5184110041}" dt="2021-05-26T19:43:34.127" v="182" actId="478"/>
          <ac:picMkLst>
            <pc:docMk/>
            <pc:sldMk cId="2370912236" sldId="259"/>
            <ac:picMk id="1028" creationId="{00000000-0000-0000-0000-000000000000}"/>
          </ac:picMkLst>
        </pc:picChg>
      </pc:sldChg>
      <pc:sldChg chg="add del">
        <pc:chgData name="Ben Nienhuis" userId="2c6c04f1-77c7-44b5-a463-93386779ab63" providerId="ADAL" clId="{9C4DFFF6-526A-4CD3-B67B-5E5184110041}" dt="2021-05-26T19:46:41.219" v="254" actId="2696"/>
        <pc:sldMkLst>
          <pc:docMk/>
          <pc:sldMk cId="400318567" sldId="260"/>
        </pc:sldMkLst>
      </pc:sldChg>
      <pc:sldChg chg="addSp delSp modSp add">
        <pc:chgData name="Ben Nienhuis" userId="2c6c04f1-77c7-44b5-a463-93386779ab63" providerId="ADAL" clId="{9C4DFFF6-526A-4CD3-B67B-5E5184110041}" dt="2021-05-26T19:50:35.458" v="279" actId="14100"/>
        <pc:sldMkLst>
          <pc:docMk/>
          <pc:sldMk cId="1519360379" sldId="261"/>
        </pc:sldMkLst>
        <pc:picChg chg="add mod">
          <ac:chgData name="Ben Nienhuis" userId="2c6c04f1-77c7-44b5-a463-93386779ab63" providerId="ADAL" clId="{9C4DFFF6-526A-4CD3-B67B-5E5184110041}" dt="2021-05-26T19:50:35.458" v="279" actId="14100"/>
          <ac:picMkLst>
            <pc:docMk/>
            <pc:sldMk cId="1519360379" sldId="261"/>
            <ac:picMk id="4" creationId="{467FDA91-F694-49AB-9CF9-03D356E40D86}"/>
          </ac:picMkLst>
        </pc:picChg>
        <pc:picChg chg="del">
          <ac:chgData name="Ben Nienhuis" userId="2c6c04f1-77c7-44b5-a463-93386779ab63" providerId="ADAL" clId="{9C4DFFF6-526A-4CD3-B67B-5E5184110041}" dt="2021-05-26T19:46:09.052" v="240" actId="478"/>
          <ac:picMkLst>
            <pc:docMk/>
            <pc:sldMk cId="1519360379" sldId="261"/>
            <ac:picMk id="5" creationId="{2A2F10DA-61E1-4704-9CF0-E75364314DE5}"/>
          </ac:picMkLst>
        </pc:picChg>
      </pc:sldChg>
      <pc:sldChg chg="addSp del">
        <pc:chgData name="Ben Nienhuis" userId="2c6c04f1-77c7-44b5-a463-93386779ab63" providerId="ADAL" clId="{9C4DFFF6-526A-4CD3-B67B-5E5184110041}" dt="2021-05-26T19:44:02.776" v="189" actId="2696"/>
        <pc:sldMkLst>
          <pc:docMk/>
          <pc:sldMk cId="2173457868" sldId="261"/>
        </pc:sldMkLst>
        <pc:picChg chg="add">
          <ac:chgData name="Ben Nienhuis" userId="2c6c04f1-77c7-44b5-a463-93386779ab63" providerId="ADAL" clId="{9C4DFFF6-526A-4CD3-B67B-5E5184110041}" dt="2021-05-26T19:32:36.152" v="94"/>
          <ac:picMkLst>
            <pc:docMk/>
            <pc:sldMk cId="2173457868" sldId="261"/>
            <ac:picMk id="7" creationId="{6CF30A2F-7E26-41BC-A191-D644D7B7A662}"/>
          </ac:picMkLst>
        </pc:picChg>
      </pc:sldChg>
      <pc:sldChg chg="add del">
        <pc:chgData name="Ben Nienhuis" userId="2c6c04f1-77c7-44b5-a463-93386779ab63" providerId="ADAL" clId="{9C4DFFF6-526A-4CD3-B67B-5E5184110041}" dt="2021-05-26T19:46:41.130" v="251" actId="2696"/>
        <pc:sldMkLst>
          <pc:docMk/>
          <pc:sldMk cId="401525907" sldId="262"/>
        </pc:sldMkLst>
      </pc:sldChg>
      <pc:sldChg chg="add del">
        <pc:chgData name="Ben Nienhuis" userId="2c6c04f1-77c7-44b5-a463-93386779ab63" providerId="ADAL" clId="{9C4DFFF6-526A-4CD3-B67B-5E5184110041}" dt="2021-05-26T19:46:41.158" v="252" actId="2696"/>
        <pc:sldMkLst>
          <pc:docMk/>
          <pc:sldMk cId="1816698198" sldId="263"/>
        </pc:sldMkLst>
      </pc:sldChg>
      <pc:sldChg chg="add del">
        <pc:chgData name="Ben Nienhuis" userId="2c6c04f1-77c7-44b5-a463-93386779ab63" providerId="ADAL" clId="{9C4DFFF6-526A-4CD3-B67B-5E5184110041}" dt="2021-05-26T19:46:41.186" v="253" actId="2696"/>
        <pc:sldMkLst>
          <pc:docMk/>
          <pc:sldMk cId="18546398" sldId="264"/>
        </pc:sldMkLst>
      </pc:sldChg>
      <pc:sldChg chg="addSp delSp modSp del">
        <pc:chgData name="Ben Nienhuis" userId="2c6c04f1-77c7-44b5-a463-93386779ab63" providerId="ADAL" clId="{9C4DFFF6-526A-4CD3-B67B-5E5184110041}" dt="2021-05-26T19:44:02.683" v="187" actId="2696"/>
        <pc:sldMkLst>
          <pc:docMk/>
          <pc:sldMk cId="1145159246" sldId="264"/>
        </pc:sldMkLst>
        <pc:picChg chg="add del">
          <ac:chgData name="Ben Nienhuis" userId="2c6c04f1-77c7-44b5-a463-93386779ab63" providerId="ADAL" clId="{9C4DFFF6-526A-4CD3-B67B-5E5184110041}" dt="2021-05-26T19:19:46.744" v="50"/>
          <ac:picMkLst>
            <pc:docMk/>
            <pc:sldMk cId="1145159246" sldId="264"/>
            <ac:picMk id="5" creationId="{E63A10AE-8880-4513-8A7A-DC06EC9A8C41}"/>
          </ac:picMkLst>
        </pc:picChg>
        <pc:picChg chg="add mod">
          <ac:chgData name="Ben Nienhuis" userId="2c6c04f1-77c7-44b5-a463-93386779ab63" providerId="ADAL" clId="{9C4DFFF6-526A-4CD3-B67B-5E5184110041}" dt="2021-05-26T19:31:50.852" v="92" actId="1076"/>
          <ac:picMkLst>
            <pc:docMk/>
            <pc:sldMk cId="1145159246" sldId="264"/>
            <ac:picMk id="5" creationId="{FCB3DD13-CD19-4E13-A6D2-CA7789C51029}"/>
          </ac:picMkLst>
        </pc:picChg>
      </pc:sldChg>
      <pc:sldChg chg="add del">
        <pc:chgData name="Ben Nienhuis" userId="2c6c04f1-77c7-44b5-a463-93386779ab63" providerId="ADAL" clId="{9C4DFFF6-526A-4CD3-B67B-5E5184110041}" dt="2021-05-26T19:46:41.245" v="255" actId="2696"/>
        <pc:sldMkLst>
          <pc:docMk/>
          <pc:sldMk cId="551067867" sldId="265"/>
        </pc:sldMkLst>
      </pc:sldChg>
      <pc:sldChg chg="addSp del">
        <pc:chgData name="Ben Nienhuis" userId="2c6c04f1-77c7-44b5-a463-93386779ab63" providerId="ADAL" clId="{9C4DFFF6-526A-4CD3-B67B-5E5184110041}" dt="2021-05-26T19:44:02.722" v="188" actId="2696"/>
        <pc:sldMkLst>
          <pc:docMk/>
          <pc:sldMk cId="2435867312" sldId="265"/>
        </pc:sldMkLst>
        <pc:picChg chg="add">
          <ac:chgData name="Ben Nienhuis" userId="2c6c04f1-77c7-44b5-a463-93386779ab63" providerId="ADAL" clId="{9C4DFFF6-526A-4CD3-B67B-5E5184110041}" dt="2021-05-26T19:32:01.188" v="93"/>
          <ac:picMkLst>
            <pc:docMk/>
            <pc:sldMk cId="2435867312" sldId="265"/>
            <ac:picMk id="6" creationId="{084AED5A-80E1-481C-A991-7B8E0E1D8F91}"/>
          </ac:picMkLst>
        </pc:picChg>
      </pc:sldChg>
      <pc:sldChg chg="add del">
        <pc:chgData name="Ben Nienhuis" userId="2c6c04f1-77c7-44b5-a463-93386779ab63" providerId="ADAL" clId="{9C4DFFF6-526A-4CD3-B67B-5E5184110041}" dt="2021-05-26T19:46:41.261" v="256" actId="2696"/>
        <pc:sldMkLst>
          <pc:docMk/>
          <pc:sldMk cId="909948314" sldId="266"/>
        </pc:sldMkLst>
      </pc:sldChg>
      <pc:sldChg chg="add del">
        <pc:chgData name="Ben Nienhuis" userId="2c6c04f1-77c7-44b5-a463-93386779ab63" providerId="ADAL" clId="{9C4DFFF6-526A-4CD3-B67B-5E5184110041}" dt="2021-05-26T19:46:41.276" v="257" actId="2696"/>
        <pc:sldMkLst>
          <pc:docMk/>
          <pc:sldMk cId="2065102787" sldId="267"/>
        </pc:sldMkLst>
      </pc:sldChg>
      <pc:sldChg chg="addSp del">
        <pc:chgData name="Ben Nienhuis" userId="2c6c04f1-77c7-44b5-a463-93386779ab63" providerId="ADAL" clId="{9C4DFFF6-526A-4CD3-B67B-5E5184110041}" dt="2021-05-26T19:44:02.821" v="190" actId="2696"/>
        <pc:sldMkLst>
          <pc:docMk/>
          <pc:sldMk cId="2963121711" sldId="267"/>
        </pc:sldMkLst>
        <pc:picChg chg="add">
          <ac:chgData name="Ben Nienhuis" userId="2c6c04f1-77c7-44b5-a463-93386779ab63" providerId="ADAL" clId="{9C4DFFF6-526A-4CD3-B67B-5E5184110041}" dt="2021-05-26T19:33:23.662" v="96"/>
          <ac:picMkLst>
            <pc:docMk/>
            <pc:sldMk cId="2963121711" sldId="267"/>
            <ac:picMk id="6" creationId="{974CFAE5-5BDA-461A-9A59-DD1EE4027C03}"/>
          </ac:picMkLst>
        </pc:picChg>
      </pc:sldChg>
      <pc:sldChg chg="addSp del">
        <pc:chgData name="Ben Nienhuis" userId="2c6c04f1-77c7-44b5-a463-93386779ab63" providerId="ADAL" clId="{9C4DFFF6-526A-4CD3-B67B-5E5184110041}" dt="2021-05-26T19:44:02.860" v="191" actId="2696"/>
        <pc:sldMkLst>
          <pc:docMk/>
          <pc:sldMk cId="2384206545" sldId="268"/>
        </pc:sldMkLst>
        <pc:picChg chg="add">
          <ac:chgData name="Ben Nienhuis" userId="2c6c04f1-77c7-44b5-a463-93386779ab63" providerId="ADAL" clId="{9C4DFFF6-526A-4CD3-B67B-5E5184110041}" dt="2021-05-26T19:33:26.572" v="97"/>
          <ac:picMkLst>
            <pc:docMk/>
            <pc:sldMk cId="2384206545" sldId="268"/>
            <ac:picMk id="6" creationId="{3D5D397F-E2B0-40E1-BEC5-11237C9B4DC6}"/>
          </ac:picMkLst>
        </pc:picChg>
      </pc:sldChg>
      <pc:sldChg chg="add del">
        <pc:chgData name="Ben Nienhuis" userId="2c6c04f1-77c7-44b5-a463-93386779ab63" providerId="ADAL" clId="{9C4DFFF6-526A-4CD3-B67B-5E5184110041}" dt="2021-05-26T19:46:41.281" v="258" actId="2696"/>
        <pc:sldMkLst>
          <pc:docMk/>
          <pc:sldMk cId="3712180496" sldId="268"/>
        </pc:sldMkLst>
      </pc:sldChg>
      <pc:sldChg chg="add del">
        <pc:chgData name="Ben Nienhuis" userId="2c6c04f1-77c7-44b5-a463-93386779ab63" providerId="ADAL" clId="{9C4DFFF6-526A-4CD3-B67B-5E5184110041}" dt="2021-05-26T19:46:41.297" v="259" actId="2696"/>
        <pc:sldMkLst>
          <pc:docMk/>
          <pc:sldMk cId="150560399" sldId="269"/>
        </pc:sldMkLst>
      </pc:sldChg>
      <pc:sldChg chg="addSp del">
        <pc:chgData name="Ben Nienhuis" userId="2c6c04f1-77c7-44b5-a463-93386779ab63" providerId="ADAL" clId="{9C4DFFF6-526A-4CD3-B67B-5E5184110041}" dt="2021-05-26T19:44:02.915" v="192" actId="2696"/>
        <pc:sldMkLst>
          <pc:docMk/>
          <pc:sldMk cId="628907299" sldId="269"/>
        </pc:sldMkLst>
        <pc:picChg chg="add">
          <ac:chgData name="Ben Nienhuis" userId="2c6c04f1-77c7-44b5-a463-93386779ab63" providerId="ADAL" clId="{9C4DFFF6-526A-4CD3-B67B-5E5184110041}" dt="2021-05-26T19:33:30.281" v="98"/>
          <ac:picMkLst>
            <pc:docMk/>
            <pc:sldMk cId="628907299" sldId="269"/>
            <ac:picMk id="7" creationId="{E03BA55D-9D74-494A-9D9C-9E33FBDDDE7C}"/>
          </ac:picMkLst>
        </pc:picChg>
      </pc:sldChg>
      <pc:sldChg chg="addSp del">
        <pc:chgData name="Ben Nienhuis" userId="2c6c04f1-77c7-44b5-a463-93386779ab63" providerId="ADAL" clId="{9C4DFFF6-526A-4CD3-B67B-5E5184110041}" dt="2021-05-26T19:44:02.965" v="193" actId="2696"/>
        <pc:sldMkLst>
          <pc:docMk/>
          <pc:sldMk cId="410954566" sldId="270"/>
        </pc:sldMkLst>
        <pc:picChg chg="add">
          <ac:chgData name="Ben Nienhuis" userId="2c6c04f1-77c7-44b5-a463-93386779ab63" providerId="ADAL" clId="{9C4DFFF6-526A-4CD3-B67B-5E5184110041}" dt="2021-05-26T19:33:39.012" v="99"/>
          <ac:picMkLst>
            <pc:docMk/>
            <pc:sldMk cId="410954566" sldId="270"/>
            <ac:picMk id="6" creationId="{DDB7E80F-11A6-460C-9F74-DC588B5C0288}"/>
          </ac:picMkLst>
        </pc:picChg>
      </pc:sldChg>
      <pc:sldChg chg="addSp delSp modSp add">
        <pc:chgData name="Ben Nienhuis" userId="2c6c04f1-77c7-44b5-a463-93386779ab63" providerId="ADAL" clId="{9C4DFFF6-526A-4CD3-B67B-5E5184110041}" dt="2021-05-26T19:50:24.771" v="278" actId="14100"/>
        <pc:sldMkLst>
          <pc:docMk/>
          <pc:sldMk cId="2065075839" sldId="270"/>
        </pc:sldMkLst>
        <pc:picChg chg="add del mod">
          <ac:chgData name="Ben Nienhuis" userId="2c6c04f1-77c7-44b5-a463-93386779ab63" providerId="ADAL" clId="{9C4DFFF6-526A-4CD3-B67B-5E5184110041}" dt="2021-05-26T19:49:34.629" v="272"/>
          <ac:picMkLst>
            <pc:docMk/>
            <pc:sldMk cId="2065075839" sldId="270"/>
            <ac:picMk id="4" creationId="{9D56928E-D72C-4BB8-BDFF-C91224ADB03F}"/>
          </ac:picMkLst>
        </pc:picChg>
        <pc:picChg chg="add mod">
          <ac:chgData name="Ben Nienhuis" userId="2c6c04f1-77c7-44b5-a463-93386779ab63" providerId="ADAL" clId="{9C4DFFF6-526A-4CD3-B67B-5E5184110041}" dt="2021-05-26T19:50:24.771" v="278" actId="14100"/>
          <ac:picMkLst>
            <pc:docMk/>
            <pc:sldMk cId="2065075839" sldId="270"/>
            <ac:picMk id="5" creationId="{AB13EF3E-462D-425F-A4EA-02BA15CF979E}"/>
          </ac:picMkLst>
        </pc:picChg>
      </pc:sldChg>
      <pc:sldChg chg="addSp delSp modSp add">
        <pc:chgData name="Ben Nienhuis" userId="2c6c04f1-77c7-44b5-a463-93386779ab63" providerId="ADAL" clId="{9C4DFFF6-526A-4CD3-B67B-5E5184110041}" dt="2021-05-26T20:12:53.544" v="464" actId="1076"/>
        <pc:sldMkLst>
          <pc:docMk/>
          <pc:sldMk cId="180724527" sldId="271"/>
        </pc:sldMkLst>
        <pc:picChg chg="add del mod">
          <ac:chgData name="Ben Nienhuis" userId="2c6c04f1-77c7-44b5-a463-93386779ab63" providerId="ADAL" clId="{9C4DFFF6-526A-4CD3-B67B-5E5184110041}" dt="2021-05-26T20:12:24.231" v="462" actId="478"/>
          <ac:picMkLst>
            <pc:docMk/>
            <pc:sldMk cId="180724527" sldId="271"/>
            <ac:picMk id="4" creationId="{4C827A37-A1F2-4BA5-9534-3197C8B917F3}"/>
          </ac:picMkLst>
        </pc:picChg>
        <pc:picChg chg="add mod">
          <ac:chgData name="Ben Nienhuis" userId="2c6c04f1-77c7-44b5-a463-93386779ab63" providerId="ADAL" clId="{9C4DFFF6-526A-4CD3-B67B-5E5184110041}" dt="2021-05-26T20:12:53.544" v="464" actId="1076"/>
          <ac:picMkLst>
            <pc:docMk/>
            <pc:sldMk cId="180724527" sldId="271"/>
            <ac:picMk id="5" creationId="{2B7C4CD8-8A1C-4A56-B5AF-CAACE025C7C5}"/>
          </ac:picMkLst>
        </pc:picChg>
      </pc:sldChg>
      <pc:sldChg chg="addSp del">
        <pc:chgData name="Ben Nienhuis" userId="2c6c04f1-77c7-44b5-a463-93386779ab63" providerId="ADAL" clId="{9C4DFFF6-526A-4CD3-B67B-5E5184110041}" dt="2021-05-26T19:44:03.014" v="194" actId="2696"/>
        <pc:sldMkLst>
          <pc:docMk/>
          <pc:sldMk cId="670116702" sldId="271"/>
        </pc:sldMkLst>
        <pc:picChg chg="add">
          <ac:chgData name="Ben Nienhuis" userId="2c6c04f1-77c7-44b5-a463-93386779ab63" providerId="ADAL" clId="{9C4DFFF6-526A-4CD3-B67B-5E5184110041}" dt="2021-05-26T19:33:50.431" v="100"/>
          <ac:picMkLst>
            <pc:docMk/>
            <pc:sldMk cId="670116702" sldId="271"/>
            <ac:picMk id="6" creationId="{A5230EA9-ACAC-4E40-B350-99D5C12DE8B7}"/>
          </ac:picMkLst>
        </pc:picChg>
      </pc:sldChg>
      <pc:sldChg chg="addSp modSp add">
        <pc:chgData name="Ben Nienhuis" userId="2c6c04f1-77c7-44b5-a463-93386779ab63" providerId="ADAL" clId="{9C4DFFF6-526A-4CD3-B67B-5E5184110041}" dt="2021-05-26T19:52:24.698" v="283" actId="1076"/>
        <pc:sldMkLst>
          <pc:docMk/>
          <pc:sldMk cId="298649984" sldId="272"/>
        </pc:sldMkLst>
        <pc:picChg chg="add mod">
          <ac:chgData name="Ben Nienhuis" userId="2c6c04f1-77c7-44b5-a463-93386779ab63" providerId="ADAL" clId="{9C4DFFF6-526A-4CD3-B67B-5E5184110041}" dt="2021-05-26T19:52:24.698" v="283" actId="1076"/>
          <ac:picMkLst>
            <pc:docMk/>
            <pc:sldMk cId="298649984" sldId="272"/>
            <ac:picMk id="4" creationId="{C15C8CF9-7673-4A50-BE7C-6D81851CEFA9}"/>
          </ac:picMkLst>
        </pc:picChg>
      </pc:sldChg>
      <pc:sldChg chg="addSp del">
        <pc:chgData name="Ben Nienhuis" userId="2c6c04f1-77c7-44b5-a463-93386779ab63" providerId="ADAL" clId="{9C4DFFF6-526A-4CD3-B67B-5E5184110041}" dt="2021-05-26T19:44:03.049" v="195" actId="2696"/>
        <pc:sldMkLst>
          <pc:docMk/>
          <pc:sldMk cId="2819782550" sldId="272"/>
        </pc:sldMkLst>
        <pc:picChg chg="add">
          <ac:chgData name="Ben Nienhuis" userId="2c6c04f1-77c7-44b5-a463-93386779ab63" providerId="ADAL" clId="{9C4DFFF6-526A-4CD3-B67B-5E5184110041}" dt="2021-05-26T19:33:54.012" v="101"/>
          <ac:picMkLst>
            <pc:docMk/>
            <pc:sldMk cId="2819782550" sldId="272"/>
            <ac:picMk id="7" creationId="{CFC3378C-3355-46E9-AC5E-D9FE443E723C}"/>
          </ac:picMkLst>
        </pc:picChg>
      </pc:sldChg>
      <pc:sldChg chg="addSp modSp add">
        <pc:chgData name="Ben Nienhuis" userId="2c6c04f1-77c7-44b5-a463-93386779ab63" providerId="ADAL" clId="{9C4DFFF6-526A-4CD3-B67B-5E5184110041}" dt="2021-05-26T19:53:18.755" v="285" actId="1076"/>
        <pc:sldMkLst>
          <pc:docMk/>
          <pc:sldMk cId="173537427" sldId="273"/>
        </pc:sldMkLst>
        <pc:picChg chg="add mod">
          <ac:chgData name="Ben Nienhuis" userId="2c6c04f1-77c7-44b5-a463-93386779ab63" providerId="ADAL" clId="{9C4DFFF6-526A-4CD3-B67B-5E5184110041}" dt="2021-05-26T19:53:18.755" v="285" actId="1076"/>
          <ac:picMkLst>
            <pc:docMk/>
            <pc:sldMk cId="173537427" sldId="273"/>
            <ac:picMk id="4" creationId="{9DC624E3-3C53-45B9-AE48-5D054C1BF6D1}"/>
          </ac:picMkLst>
        </pc:picChg>
      </pc:sldChg>
      <pc:sldChg chg="addSp del">
        <pc:chgData name="Ben Nienhuis" userId="2c6c04f1-77c7-44b5-a463-93386779ab63" providerId="ADAL" clId="{9C4DFFF6-526A-4CD3-B67B-5E5184110041}" dt="2021-05-26T19:44:03.090" v="196" actId="2696"/>
        <pc:sldMkLst>
          <pc:docMk/>
          <pc:sldMk cId="3573806124" sldId="273"/>
        </pc:sldMkLst>
        <pc:picChg chg="add">
          <ac:chgData name="Ben Nienhuis" userId="2c6c04f1-77c7-44b5-a463-93386779ab63" providerId="ADAL" clId="{9C4DFFF6-526A-4CD3-B67B-5E5184110041}" dt="2021-05-26T19:34:02.915" v="102"/>
          <ac:picMkLst>
            <pc:docMk/>
            <pc:sldMk cId="3573806124" sldId="273"/>
            <ac:picMk id="5" creationId="{B7EBCD13-6763-4EF8-BC38-EEFC3C68EC22}"/>
          </ac:picMkLst>
        </pc:picChg>
      </pc:sldChg>
      <pc:sldChg chg="addSp del">
        <pc:chgData name="Ben Nienhuis" userId="2c6c04f1-77c7-44b5-a463-93386779ab63" providerId="ADAL" clId="{9C4DFFF6-526A-4CD3-B67B-5E5184110041}" dt="2021-05-26T19:44:03.115" v="197" actId="2696"/>
        <pc:sldMkLst>
          <pc:docMk/>
          <pc:sldMk cId="351081563" sldId="274"/>
        </pc:sldMkLst>
        <pc:picChg chg="add">
          <ac:chgData name="Ben Nienhuis" userId="2c6c04f1-77c7-44b5-a463-93386779ab63" providerId="ADAL" clId="{9C4DFFF6-526A-4CD3-B67B-5E5184110041}" dt="2021-05-26T19:34:12.626" v="105"/>
          <ac:picMkLst>
            <pc:docMk/>
            <pc:sldMk cId="351081563" sldId="274"/>
            <ac:picMk id="5" creationId="{09999594-E60F-456E-8AB1-FDCE00723DD8}"/>
          </ac:picMkLst>
        </pc:picChg>
      </pc:sldChg>
      <pc:sldChg chg="addSp modSp add">
        <pc:chgData name="Ben Nienhuis" userId="2c6c04f1-77c7-44b5-a463-93386779ab63" providerId="ADAL" clId="{9C4DFFF6-526A-4CD3-B67B-5E5184110041}" dt="2021-05-26T19:54:06.850" v="287" actId="1076"/>
        <pc:sldMkLst>
          <pc:docMk/>
          <pc:sldMk cId="1265295539" sldId="274"/>
        </pc:sldMkLst>
        <pc:picChg chg="add mod">
          <ac:chgData name="Ben Nienhuis" userId="2c6c04f1-77c7-44b5-a463-93386779ab63" providerId="ADAL" clId="{9C4DFFF6-526A-4CD3-B67B-5E5184110041}" dt="2021-05-26T19:54:06.850" v="287" actId="1076"/>
          <ac:picMkLst>
            <pc:docMk/>
            <pc:sldMk cId="1265295539" sldId="274"/>
            <ac:picMk id="4" creationId="{7A251399-EEBF-4F3A-AFA2-CC356C86534E}"/>
          </ac:picMkLst>
        </pc:picChg>
      </pc:sldChg>
      <pc:sldChg chg="addSp modSp add">
        <pc:chgData name="Ben Nienhuis" userId="2c6c04f1-77c7-44b5-a463-93386779ab63" providerId="ADAL" clId="{9C4DFFF6-526A-4CD3-B67B-5E5184110041}" dt="2021-05-26T19:55:36.618" v="289" actId="1076"/>
        <pc:sldMkLst>
          <pc:docMk/>
          <pc:sldMk cId="3721711739" sldId="275"/>
        </pc:sldMkLst>
        <pc:picChg chg="add mod">
          <ac:chgData name="Ben Nienhuis" userId="2c6c04f1-77c7-44b5-a463-93386779ab63" providerId="ADAL" clId="{9C4DFFF6-526A-4CD3-B67B-5E5184110041}" dt="2021-05-26T19:55:36.618" v="289" actId="1076"/>
          <ac:picMkLst>
            <pc:docMk/>
            <pc:sldMk cId="3721711739" sldId="275"/>
            <ac:picMk id="4" creationId="{CA9F5293-EABB-49C8-A335-82E05ADF7017}"/>
          </ac:picMkLst>
        </pc:picChg>
      </pc:sldChg>
      <pc:sldChg chg="addSp del">
        <pc:chgData name="Ben Nienhuis" userId="2c6c04f1-77c7-44b5-a463-93386779ab63" providerId="ADAL" clId="{9C4DFFF6-526A-4CD3-B67B-5E5184110041}" dt="2021-05-26T19:44:03.149" v="198" actId="2696"/>
        <pc:sldMkLst>
          <pc:docMk/>
          <pc:sldMk cId="3938090131" sldId="275"/>
        </pc:sldMkLst>
        <pc:picChg chg="add">
          <ac:chgData name="Ben Nienhuis" userId="2c6c04f1-77c7-44b5-a463-93386779ab63" providerId="ADAL" clId="{9C4DFFF6-526A-4CD3-B67B-5E5184110041}" dt="2021-05-26T19:34:26.995" v="108"/>
          <ac:picMkLst>
            <pc:docMk/>
            <pc:sldMk cId="3938090131" sldId="275"/>
            <ac:picMk id="6" creationId="{882FEDA9-05A1-4EEE-9E2C-B6B3949BD16F}"/>
          </ac:picMkLst>
        </pc:picChg>
      </pc:sldChg>
      <pc:sldChg chg="addSp del">
        <pc:chgData name="Ben Nienhuis" userId="2c6c04f1-77c7-44b5-a463-93386779ab63" providerId="ADAL" clId="{9C4DFFF6-526A-4CD3-B67B-5E5184110041}" dt="2021-05-26T19:34:37.265" v="110" actId="2696"/>
        <pc:sldMkLst>
          <pc:docMk/>
          <pc:sldMk cId="270086945" sldId="276"/>
        </pc:sldMkLst>
        <pc:picChg chg="add">
          <ac:chgData name="Ben Nienhuis" userId="2c6c04f1-77c7-44b5-a463-93386779ab63" providerId="ADAL" clId="{9C4DFFF6-526A-4CD3-B67B-5E5184110041}" dt="2021-05-26T19:34:30.419" v="109"/>
          <ac:picMkLst>
            <pc:docMk/>
            <pc:sldMk cId="270086945" sldId="276"/>
            <ac:picMk id="5" creationId="{8670022C-37CD-4546-8098-AD6F570013F2}"/>
          </ac:picMkLst>
        </pc:picChg>
      </pc:sldChg>
      <pc:sldChg chg="addSp modSp add">
        <pc:chgData name="Ben Nienhuis" userId="2c6c04f1-77c7-44b5-a463-93386779ab63" providerId="ADAL" clId="{9C4DFFF6-526A-4CD3-B67B-5E5184110041}" dt="2021-05-26T19:56:48.706" v="291" actId="1076"/>
        <pc:sldMkLst>
          <pc:docMk/>
          <pc:sldMk cId="4114282140" sldId="276"/>
        </pc:sldMkLst>
        <pc:picChg chg="add mod">
          <ac:chgData name="Ben Nienhuis" userId="2c6c04f1-77c7-44b5-a463-93386779ab63" providerId="ADAL" clId="{9C4DFFF6-526A-4CD3-B67B-5E5184110041}" dt="2021-05-26T19:56:48.706" v="291" actId="1076"/>
          <ac:picMkLst>
            <pc:docMk/>
            <pc:sldMk cId="4114282140" sldId="276"/>
            <ac:picMk id="4" creationId="{0A688E0B-C9E8-4D6C-BAA8-377B9632CD6F}"/>
          </ac:picMkLst>
        </pc:picChg>
      </pc:sldChg>
      <pc:sldChg chg="addSp modSp add">
        <pc:chgData name="Ben Nienhuis" userId="2c6c04f1-77c7-44b5-a463-93386779ab63" providerId="ADAL" clId="{9C4DFFF6-526A-4CD3-B67B-5E5184110041}" dt="2021-05-26T19:57:53.697" v="293" actId="1076"/>
        <pc:sldMkLst>
          <pc:docMk/>
          <pc:sldMk cId="753834886" sldId="277"/>
        </pc:sldMkLst>
        <pc:picChg chg="add mod">
          <ac:chgData name="Ben Nienhuis" userId="2c6c04f1-77c7-44b5-a463-93386779ab63" providerId="ADAL" clId="{9C4DFFF6-526A-4CD3-B67B-5E5184110041}" dt="2021-05-26T19:57:53.697" v="293" actId="1076"/>
          <ac:picMkLst>
            <pc:docMk/>
            <pc:sldMk cId="753834886" sldId="277"/>
            <ac:picMk id="4" creationId="{DF91595D-F33C-430F-A4FB-81B26BB1AC3D}"/>
          </ac:picMkLst>
        </pc:picChg>
      </pc:sldChg>
      <pc:sldChg chg="addSp modSp add">
        <pc:chgData name="Ben Nienhuis" userId="2c6c04f1-77c7-44b5-a463-93386779ab63" providerId="ADAL" clId="{9C4DFFF6-526A-4CD3-B67B-5E5184110041}" dt="2021-05-26T20:06:27.232" v="460" actId="20577"/>
        <pc:sldMkLst>
          <pc:docMk/>
          <pc:sldMk cId="2054192890" sldId="278"/>
        </pc:sldMkLst>
        <pc:spChg chg="add mod">
          <ac:chgData name="Ben Nienhuis" userId="2c6c04f1-77c7-44b5-a463-93386779ab63" providerId="ADAL" clId="{9C4DFFF6-526A-4CD3-B67B-5E5184110041}" dt="2021-05-26T20:06:27.232" v="460" actId="20577"/>
          <ac:spMkLst>
            <pc:docMk/>
            <pc:sldMk cId="2054192890" sldId="278"/>
            <ac:spMk id="4" creationId="{18EE3AF6-A225-4205-8E40-771C0AFC86F1}"/>
          </ac:spMkLst>
        </pc:spChg>
        <pc:picChg chg="add mod">
          <ac:chgData name="Ben Nienhuis" userId="2c6c04f1-77c7-44b5-a463-93386779ab63" providerId="ADAL" clId="{9C4DFFF6-526A-4CD3-B67B-5E5184110041}" dt="2021-05-26T20:06:04.314" v="439" actId="1076"/>
          <ac:picMkLst>
            <pc:docMk/>
            <pc:sldMk cId="2054192890" sldId="278"/>
            <ac:picMk id="5" creationId="{CEFA9C91-FED8-40C5-A982-255AD78DEF77}"/>
          </ac:picMkLst>
        </pc:picChg>
      </pc:sldChg>
      <pc:sldChg chg="addSp del">
        <pc:chgData name="Ben Nienhuis" userId="2c6c04f1-77c7-44b5-a463-93386779ab63" providerId="ADAL" clId="{9C4DFFF6-526A-4CD3-B67B-5E5184110041}" dt="2021-05-26T19:44:03.214" v="200" actId="2696"/>
        <pc:sldMkLst>
          <pc:docMk/>
          <pc:sldMk cId="3938090131" sldId="278"/>
        </pc:sldMkLst>
        <pc:picChg chg="add">
          <ac:chgData name="Ben Nienhuis" userId="2c6c04f1-77c7-44b5-a463-93386779ab63" providerId="ADAL" clId="{9C4DFFF6-526A-4CD3-B67B-5E5184110041}" dt="2021-05-26T19:34:43.292" v="112"/>
          <ac:picMkLst>
            <pc:docMk/>
            <pc:sldMk cId="3938090131" sldId="278"/>
            <ac:picMk id="7" creationId="{E7E42CEA-4798-43A6-843D-D4D601C1BF12}"/>
          </ac:picMkLst>
        </pc:picChg>
      </pc:sldChg>
      <pc:sldChg chg="addSp del">
        <pc:chgData name="Ben Nienhuis" userId="2c6c04f1-77c7-44b5-a463-93386779ab63" providerId="ADAL" clId="{9C4DFFF6-526A-4CD3-B67B-5E5184110041}" dt="2021-05-26T19:44:03.239" v="201" actId="2696"/>
        <pc:sldMkLst>
          <pc:docMk/>
          <pc:sldMk cId="270086945" sldId="279"/>
        </pc:sldMkLst>
        <pc:picChg chg="add">
          <ac:chgData name="Ben Nienhuis" userId="2c6c04f1-77c7-44b5-a463-93386779ab63" providerId="ADAL" clId="{9C4DFFF6-526A-4CD3-B67B-5E5184110041}" dt="2021-05-26T19:34:49.502" v="113"/>
          <ac:picMkLst>
            <pc:docMk/>
            <pc:sldMk cId="270086945" sldId="279"/>
            <ac:picMk id="5" creationId="{0837C37D-DBF8-4763-8E30-B0303BC50B08}"/>
          </ac:picMkLst>
        </pc:picChg>
      </pc:sldChg>
      <pc:sldChg chg="add del">
        <pc:chgData name="Ben Nienhuis" userId="2c6c04f1-77c7-44b5-a463-93386779ab63" providerId="ADAL" clId="{9C4DFFF6-526A-4CD3-B67B-5E5184110041}" dt="2021-05-26T20:11:23.520" v="461" actId="2696"/>
        <pc:sldMkLst>
          <pc:docMk/>
          <pc:sldMk cId="426672070" sldId="279"/>
        </pc:sldMkLst>
      </pc:sldChg>
      <pc:sldChg chg="addSp delSp modSp add ord">
        <pc:chgData name="Ben Nienhuis" userId="2c6c04f1-77c7-44b5-a463-93386779ab63" providerId="ADAL" clId="{9C4DFFF6-526A-4CD3-B67B-5E5184110041}" dt="2021-05-26T20:04:10.401" v="399" actId="14100"/>
        <pc:sldMkLst>
          <pc:docMk/>
          <pc:sldMk cId="1607764339" sldId="280"/>
        </pc:sldMkLst>
        <pc:spChg chg="add mod">
          <ac:chgData name="Ben Nienhuis" userId="2c6c04f1-77c7-44b5-a463-93386779ab63" providerId="ADAL" clId="{9C4DFFF6-526A-4CD3-B67B-5E5184110041}" dt="2021-05-26T20:03:51.708" v="394" actId="255"/>
          <ac:spMkLst>
            <pc:docMk/>
            <pc:sldMk cId="1607764339" sldId="280"/>
            <ac:spMk id="4" creationId="{7CD6C123-AF8C-4FB0-982E-D390991E073E}"/>
          </ac:spMkLst>
        </pc:spChg>
        <pc:picChg chg="del">
          <ac:chgData name="Ben Nienhuis" userId="2c6c04f1-77c7-44b5-a463-93386779ab63" providerId="ADAL" clId="{9C4DFFF6-526A-4CD3-B67B-5E5184110041}" dt="2021-05-26T20:02:15.125" v="318" actId="478"/>
          <ac:picMkLst>
            <pc:docMk/>
            <pc:sldMk cId="1607764339" sldId="280"/>
            <ac:picMk id="5" creationId="{2A2F10DA-61E1-4704-9CF0-E75364314DE5}"/>
          </ac:picMkLst>
        </pc:picChg>
        <pc:picChg chg="add mod">
          <ac:chgData name="Ben Nienhuis" userId="2c6c04f1-77c7-44b5-a463-93386779ab63" providerId="ADAL" clId="{9C4DFFF6-526A-4CD3-B67B-5E5184110041}" dt="2021-05-26T20:04:10.401" v="399" actId="14100"/>
          <ac:picMkLst>
            <pc:docMk/>
            <pc:sldMk cId="1607764339" sldId="280"/>
            <ac:picMk id="6" creationId="{AAAFA1B2-9E48-45A5-B929-795C0996E9AA}"/>
          </ac:picMkLst>
        </pc:picChg>
      </pc:sldChg>
      <pc:sldChg chg="addSp del">
        <pc:chgData name="Ben Nienhuis" userId="2c6c04f1-77c7-44b5-a463-93386779ab63" providerId="ADAL" clId="{9C4DFFF6-526A-4CD3-B67B-5E5184110041}" dt="2021-05-26T19:44:03.273" v="202" actId="2696"/>
        <pc:sldMkLst>
          <pc:docMk/>
          <pc:sldMk cId="4288126819" sldId="280"/>
        </pc:sldMkLst>
        <pc:picChg chg="add">
          <ac:chgData name="Ben Nienhuis" userId="2c6c04f1-77c7-44b5-a463-93386779ab63" providerId="ADAL" clId="{9C4DFFF6-526A-4CD3-B67B-5E5184110041}" dt="2021-05-26T19:34:53.130" v="114"/>
          <ac:picMkLst>
            <pc:docMk/>
            <pc:sldMk cId="4288126819" sldId="280"/>
            <ac:picMk id="5" creationId="{661ACCA6-4A65-4B3E-AA4B-FA369C3CE60E}"/>
          </ac:picMkLst>
        </pc:picChg>
      </pc:sldChg>
      <pc:sldChg chg="addSp del">
        <pc:chgData name="Ben Nienhuis" userId="2c6c04f1-77c7-44b5-a463-93386779ab63" providerId="ADAL" clId="{9C4DFFF6-526A-4CD3-B67B-5E5184110041}" dt="2021-05-26T19:44:03.298" v="203" actId="2696"/>
        <pc:sldMkLst>
          <pc:docMk/>
          <pc:sldMk cId="3938090131" sldId="281"/>
        </pc:sldMkLst>
        <pc:picChg chg="add">
          <ac:chgData name="Ben Nienhuis" userId="2c6c04f1-77c7-44b5-a463-93386779ab63" providerId="ADAL" clId="{9C4DFFF6-526A-4CD3-B67B-5E5184110041}" dt="2021-05-26T19:34:57.957" v="115"/>
          <ac:picMkLst>
            <pc:docMk/>
            <pc:sldMk cId="3938090131" sldId="281"/>
            <ac:picMk id="6" creationId="{EBCC720C-4F26-40AB-9D03-B0E1FCE11A2F}"/>
          </ac:picMkLst>
        </pc:picChg>
      </pc:sldChg>
      <pc:sldChg chg="addSp del">
        <pc:chgData name="Ben Nienhuis" userId="2c6c04f1-77c7-44b5-a463-93386779ab63" providerId="ADAL" clId="{9C4DFFF6-526A-4CD3-B67B-5E5184110041}" dt="2021-05-26T19:44:03.332" v="204" actId="2696"/>
        <pc:sldMkLst>
          <pc:docMk/>
          <pc:sldMk cId="270086945" sldId="282"/>
        </pc:sldMkLst>
        <pc:picChg chg="add">
          <ac:chgData name="Ben Nienhuis" userId="2c6c04f1-77c7-44b5-a463-93386779ab63" providerId="ADAL" clId="{9C4DFFF6-526A-4CD3-B67B-5E5184110041}" dt="2021-05-26T19:35:00.635" v="116"/>
          <ac:picMkLst>
            <pc:docMk/>
            <pc:sldMk cId="270086945" sldId="282"/>
            <ac:picMk id="5" creationId="{F03EE21D-431E-4B6D-AF8C-A69EAF2AE5B5}"/>
          </ac:picMkLst>
        </pc:picChg>
      </pc:sldChg>
      <pc:sldChg chg="addSp del">
        <pc:chgData name="Ben Nienhuis" userId="2c6c04f1-77c7-44b5-a463-93386779ab63" providerId="ADAL" clId="{9C4DFFF6-526A-4CD3-B67B-5E5184110041}" dt="2021-05-26T19:44:03.364" v="205" actId="2696"/>
        <pc:sldMkLst>
          <pc:docMk/>
          <pc:sldMk cId="4288126819" sldId="283"/>
        </pc:sldMkLst>
        <pc:picChg chg="add">
          <ac:chgData name="Ben Nienhuis" userId="2c6c04f1-77c7-44b5-a463-93386779ab63" providerId="ADAL" clId="{9C4DFFF6-526A-4CD3-B67B-5E5184110041}" dt="2021-05-26T19:35:03.195" v="117"/>
          <ac:picMkLst>
            <pc:docMk/>
            <pc:sldMk cId="4288126819" sldId="283"/>
            <ac:picMk id="5" creationId="{3AF77805-624A-4D92-9B40-BE2C036654B8}"/>
          </ac:picMkLst>
        </pc:picChg>
      </pc:sldChg>
      <pc:sldChg chg="addSp del">
        <pc:chgData name="Ben Nienhuis" userId="2c6c04f1-77c7-44b5-a463-93386779ab63" providerId="ADAL" clId="{9C4DFFF6-526A-4CD3-B67B-5E5184110041}" dt="2021-05-26T19:44:03.177" v="199" actId="2696"/>
        <pc:sldMkLst>
          <pc:docMk/>
          <pc:sldMk cId="2054128798" sldId="284"/>
        </pc:sldMkLst>
        <pc:picChg chg="add">
          <ac:chgData name="Ben Nienhuis" userId="2c6c04f1-77c7-44b5-a463-93386779ab63" providerId="ADAL" clId="{9C4DFFF6-526A-4CD3-B67B-5E5184110041}" dt="2021-05-26T19:34:40.875" v="111"/>
          <ac:picMkLst>
            <pc:docMk/>
            <pc:sldMk cId="2054128798" sldId="284"/>
            <ac:picMk id="5" creationId="{F731B6AC-4498-404E-9B4E-4C24434E8495}"/>
          </ac:picMkLst>
        </pc:picChg>
      </pc:sldChg>
      <pc:sldChg chg="addSp del">
        <pc:chgData name="Ben Nienhuis" userId="2c6c04f1-77c7-44b5-a463-93386779ab63" providerId="ADAL" clId="{9C4DFFF6-526A-4CD3-B67B-5E5184110041}" dt="2021-05-26T19:44:03.381" v="206" actId="2696"/>
        <pc:sldMkLst>
          <pc:docMk/>
          <pc:sldMk cId="1223187531" sldId="288"/>
        </pc:sldMkLst>
        <pc:picChg chg="add">
          <ac:chgData name="Ben Nienhuis" userId="2c6c04f1-77c7-44b5-a463-93386779ab63" providerId="ADAL" clId="{9C4DFFF6-526A-4CD3-B67B-5E5184110041}" dt="2021-05-26T19:35:06.034" v="118"/>
          <ac:picMkLst>
            <pc:docMk/>
            <pc:sldMk cId="1223187531" sldId="288"/>
            <ac:picMk id="6" creationId="{6A84B861-912E-4BBC-987F-47744E5C3609}"/>
          </ac:picMkLst>
        </pc:picChg>
      </pc:sldChg>
      <pc:sldChg chg="addSp del">
        <pc:chgData name="Ben Nienhuis" userId="2c6c04f1-77c7-44b5-a463-93386779ab63" providerId="ADAL" clId="{9C4DFFF6-526A-4CD3-B67B-5E5184110041}" dt="2021-05-26T19:44:03.415" v="207" actId="2696"/>
        <pc:sldMkLst>
          <pc:docMk/>
          <pc:sldMk cId="2717500713" sldId="289"/>
        </pc:sldMkLst>
        <pc:picChg chg="add">
          <ac:chgData name="Ben Nienhuis" userId="2c6c04f1-77c7-44b5-a463-93386779ab63" providerId="ADAL" clId="{9C4DFFF6-526A-4CD3-B67B-5E5184110041}" dt="2021-05-26T19:35:10.060" v="119"/>
          <ac:picMkLst>
            <pc:docMk/>
            <pc:sldMk cId="2717500713" sldId="289"/>
            <ac:picMk id="5" creationId="{F968AAD6-3FA2-49FB-8B7B-B2D78451F64B}"/>
          </ac:picMkLst>
        </pc:picChg>
      </pc:sldChg>
      <pc:sldChg chg="addSp del">
        <pc:chgData name="Ben Nienhuis" userId="2c6c04f1-77c7-44b5-a463-93386779ab63" providerId="ADAL" clId="{9C4DFFF6-526A-4CD3-B67B-5E5184110041}" dt="2021-05-26T19:44:03.441" v="208" actId="2696"/>
        <pc:sldMkLst>
          <pc:docMk/>
          <pc:sldMk cId="1674933945" sldId="290"/>
        </pc:sldMkLst>
        <pc:picChg chg="add">
          <ac:chgData name="Ben Nienhuis" userId="2c6c04f1-77c7-44b5-a463-93386779ab63" providerId="ADAL" clId="{9C4DFFF6-526A-4CD3-B67B-5E5184110041}" dt="2021-05-26T19:35:12.841" v="120"/>
          <ac:picMkLst>
            <pc:docMk/>
            <pc:sldMk cId="1674933945" sldId="290"/>
            <ac:picMk id="5" creationId="{64103317-CCD7-4E4D-9A14-2257B534B98F}"/>
          </ac:picMkLst>
        </pc:picChg>
      </pc:sldChg>
      <pc:sldChg chg="addSp del">
        <pc:chgData name="Ben Nienhuis" userId="2c6c04f1-77c7-44b5-a463-93386779ab63" providerId="ADAL" clId="{9C4DFFF6-526A-4CD3-B67B-5E5184110041}" dt="2021-05-26T19:44:03.481" v="209" actId="2696"/>
        <pc:sldMkLst>
          <pc:docMk/>
          <pc:sldMk cId="1223187531" sldId="291"/>
        </pc:sldMkLst>
        <pc:picChg chg="add">
          <ac:chgData name="Ben Nienhuis" userId="2c6c04f1-77c7-44b5-a463-93386779ab63" providerId="ADAL" clId="{9C4DFFF6-526A-4CD3-B67B-5E5184110041}" dt="2021-05-26T19:35:21.275" v="123"/>
          <ac:picMkLst>
            <pc:docMk/>
            <pc:sldMk cId="1223187531" sldId="291"/>
            <ac:picMk id="7" creationId="{17627D66-0EA3-4BBF-A6DF-B72B6E2C69CC}"/>
          </ac:picMkLst>
        </pc:picChg>
      </pc:sldChg>
      <pc:sldChg chg="addSp del">
        <pc:chgData name="Ben Nienhuis" userId="2c6c04f1-77c7-44b5-a463-93386779ab63" providerId="ADAL" clId="{9C4DFFF6-526A-4CD3-B67B-5E5184110041}" dt="2021-05-26T19:44:03.498" v="210" actId="2696"/>
        <pc:sldMkLst>
          <pc:docMk/>
          <pc:sldMk cId="2717500713" sldId="292"/>
        </pc:sldMkLst>
        <pc:picChg chg="add">
          <ac:chgData name="Ben Nienhuis" userId="2c6c04f1-77c7-44b5-a463-93386779ab63" providerId="ADAL" clId="{9C4DFFF6-526A-4CD3-B67B-5E5184110041}" dt="2021-05-26T19:35:34.956" v="128"/>
          <ac:picMkLst>
            <pc:docMk/>
            <pc:sldMk cId="2717500713" sldId="292"/>
            <ac:picMk id="5" creationId="{1849E97F-0DA8-46B2-A0CF-245133906106}"/>
          </ac:picMkLst>
        </pc:picChg>
      </pc:sldChg>
      <pc:sldChg chg="addSp del">
        <pc:chgData name="Ben Nienhuis" userId="2c6c04f1-77c7-44b5-a463-93386779ab63" providerId="ADAL" clId="{9C4DFFF6-526A-4CD3-B67B-5E5184110041}" dt="2021-05-26T19:44:03.532" v="211" actId="2696"/>
        <pc:sldMkLst>
          <pc:docMk/>
          <pc:sldMk cId="1674933945" sldId="293"/>
        </pc:sldMkLst>
        <pc:picChg chg="add">
          <ac:chgData name="Ben Nienhuis" userId="2c6c04f1-77c7-44b5-a463-93386779ab63" providerId="ADAL" clId="{9C4DFFF6-526A-4CD3-B67B-5E5184110041}" dt="2021-05-26T19:35:37.651" v="129"/>
          <ac:picMkLst>
            <pc:docMk/>
            <pc:sldMk cId="1674933945" sldId="293"/>
            <ac:picMk id="5" creationId="{54109FAF-8C06-4A8B-9C2E-8A58372158B2}"/>
          </ac:picMkLst>
        </pc:picChg>
      </pc:sldChg>
      <pc:sldChg chg="addSp del">
        <pc:chgData name="Ben Nienhuis" userId="2c6c04f1-77c7-44b5-a463-93386779ab63" providerId="ADAL" clId="{9C4DFFF6-526A-4CD3-B67B-5E5184110041}" dt="2021-05-26T19:44:03.556" v="212" actId="2696"/>
        <pc:sldMkLst>
          <pc:docMk/>
          <pc:sldMk cId="1223187531" sldId="294"/>
        </pc:sldMkLst>
        <pc:picChg chg="add">
          <ac:chgData name="Ben Nienhuis" userId="2c6c04f1-77c7-44b5-a463-93386779ab63" providerId="ADAL" clId="{9C4DFFF6-526A-4CD3-B67B-5E5184110041}" dt="2021-05-26T19:35:46.140" v="130"/>
          <ac:picMkLst>
            <pc:docMk/>
            <pc:sldMk cId="1223187531" sldId="294"/>
            <ac:picMk id="6" creationId="{F1C6A877-6CC2-4100-AFCC-0D9D7EFB9B1E}"/>
          </ac:picMkLst>
        </pc:picChg>
      </pc:sldChg>
      <pc:sldChg chg="addSp del">
        <pc:chgData name="Ben Nienhuis" userId="2c6c04f1-77c7-44b5-a463-93386779ab63" providerId="ADAL" clId="{9C4DFFF6-526A-4CD3-B67B-5E5184110041}" dt="2021-05-26T19:44:03.582" v="213" actId="2696"/>
        <pc:sldMkLst>
          <pc:docMk/>
          <pc:sldMk cId="2717500713" sldId="295"/>
        </pc:sldMkLst>
        <pc:picChg chg="add">
          <ac:chgData name="Ben Nienhuis" userId="2c6c04f1-77c7-44b5-a463-93386779ab63" providerId="ADAL" clId="{9C4DFFF6-526A-4CD3-B67B-5E5184110041}" dt="2021-05-26T19:35:49.757" v="131"/>
          <ac:picMkLst>
            <pc:docMk/>
            <pc:sldMk cId="2717500713" sldId="295"/>
            <ac:picMk id="5" creationId="{469C0484-1A11-4A43-A5CD-8E588C8A185E}"/>
          </ac:picMkLst>
        </pc:picChg>
      </pc:sldChg>
      <pc:sldChg chg="addSp del">
        <pc:chgData name="Ben Nienhuis" userId="2c6c04f1-77c7-44b5-a463-93386779ab63" providerId="ADAL" clId="{9C4DFFF6-526A-4CD3-B67B-5E5184110041}" dt="2021-05-26T19:44:03.606" v="214" actId="2696"/>
        <pc:sldMkLst>
          <pc:docMk/>
          <pc:sldMk cId="1674933945" sldId="296"/>
        </pc:sldMkLst>
        <pc:picChg chg="add">
          <ac:chgData name="Ben Nienhuis" userId="2c6c04f1-77c7-44b5-a463-93386779ab63" providerId="ADAL" clId="{9C4DFFF6-526A-4CD3-B67B-5E5184110041}" dt="2021-05-26T19:35:53.889" v="132"/>
          <ac:picMkLst>
            <pc:docMk/>
            <pc:sldMk cId="1674933945" sldId="296"/>
            <ac:picMk id="5" creationId="{F2D53F07-36A4-4D6B-BA08-BE0C880366C5}"/>
          </ac:picMkLst>
        </pc:picChg>
        <pc:picChg chg="add">
          <ac:chgData name="Ben Nienhuis" userId="2c6c04f1-77c7-44b5-a463-93386779ab63" providerId="ADAL" clId="{9C4DFFF6-526A-4CD3-B67B-5E5184110041}" dt="2021-05-26T19:36:03.410" v="135"/>
          <ac:picMkLst>
            <pc:docMk/>
            <pc:sldMk cId="1674933945" sldId="296"/>
            <ac:picMk id="6" creationId="{BDEDAEAC-6874-406D-BD75-1AC4706CF4BB}"/>
          </ac:picMkLst>
        </pc:picChg>
      </pc:sldChg>
      <pc:sldChg chg="addSp delSp del">
        <pc:chgData name="Ben Nienhuis" userId="2c6c04f1-77c7-44b5-a463-93386779ab63" providerId="ADAL" clId="{9C4DFFF6-526A-4CD3-B67B-5E5184110041}" dt="2021-05-26T19:44:03.632" v="215" actId="2696"/>
        <pc:sldMkLst>
          <pc:docMk/>
          <pc:sldMk cId="595270288" sldId="297"/>
        </pc:sldMkLst>
        <pc:picChg chg="add del">
          <ac:chgData name="Ben Nienhuis" userId="2c6c04f1-77c7-44b5-a463-93386779ab63" providerId="ADAL" clId="{9C4DFFF6-526A-4CD3-B67B-5E5184110041}" dt="2021-05-26T19:35:59.839" v="134"/>
          <ac:picMkLst>
            <pc:docMk/>
            <pc:sldMk cId="595270288" sldId="297"/>
            <ac:picMk id="6" creationId="{695BF40C-5507-4F99-BD6A-12E7D6F26578}"/>
          </ac:picMkLst>
        </pc:picChg>
        <pc:picChg chg="add">
          <ac:chgData name="Ben Nienhuis" userId="2c6c04f1-77c7-44b5-a463-93386779ab63" providerId="ADAL" clId="{9C4DFFF6-526A-4CD3-B67B-5E5184110041}" dt="2021-05-26T19:36:06.426" v="136"/>
          <ac:picMkLst>
            <pc:docMk/>
            <pc:sldMk cId="595270288" sldId="297"/>
            <ac:picMk id="7" creationId="{958DD44D-9CBA-4BE7-B3A7-E0DBCCD2DDD2}"/>
          </ac:picMkLst>
        </pc:picChg>
      </pc:sldChg>
      <pc:sldChg chg="addSp del">
        <pc:chgData name="Ben Nienhuis" userId="2c6c04f1-77c7-44b5-a463-93386779ab63" providerId="ADAL" clId="{9C4DFFF6-526A-4CD3-B67B-5E5184110041}" dt="2021-05-26T19:44:03.656" v="216" actId="2696"/>
        <pc:sldMkLst>
          <pc:docMk/>
          <pc:sldMk cId="36822509" sldId="298"/>
        </pc:sldMkLst>
        <pc:picChg chg="add">
          <ac:chgData name="Ben Nienhuis" userId="2c6c04f1-77c7-44b5-a463-93386779ab63" providerId="ADAL" clId="{9C4DFFF6-526A-4CD3-B67B-5E5184110041}" dt="2021-05-26T19:36:12.436" v="137"/>
          <ac:picMkLst>
            <pc:docMk/>
            <pc:sldMk cId="36822509" sldId="298"/>
            <ac:picMk id="5" creationId="{A231594F-0771-4C66-BEB3-0D8DEBDB5B79}"/>
          </ac:picMkLst>
        </pc:picChg>
      </pc:sldChg>
      <pc:sldChg chg="addSp del">
        <pc:chgData name="Ben Nienhuis" userId="2c6c04f1-77c7-44b5-a463-93386779ab63" providerId="ADAL" clId="{9C4DFFF6-526A-4CD3-B67B-5E5184110041}" dt="2021-05-26T19:44:03.680" v="217" actId="2696"/>
        <pc:sldMkLst>
          <pc:docMk/>
          <pc:sldMk cId="1032716679" sldId="299"/>
        </pc:sldMkLst>
        <pc:picChg chg="add">
          <ac:chgData name="Ben Nienhuis" userId="2c6c04f1-77c7-44b5-a463-93386779ab63" providerId="ADAL" clId="{9C4DFFF6-526A-4CD3-B67B-5E5184110041}" dt="2021-05-26T19:36:15.637" v="138"/>
          <ac:picMkLst>
            <pc:docMk/>
            <pc:sldMk cId="1032716679" sldId="299"/>
            <ac:picMk id="5" creationId="{516E28F9-8D97-476B-880B-8569579ECB29}"/>
          </ac:picMkLst>
        </pc:picChg>
      </pc:sldChg>
      <pc:sldChg chg="addSp del">
        <pc:chgData name="Ben Nienhuis" userId="2c6c04f1-77c7-44b5-a463-93386779ab63" providerId="ADAL" clId="{9C4DFFF6-526A-4CD3-B67B-5E5184110041}" dt="2021-05-26T19:44:03.706" v="218" actId="2696"/>
        <pc:sldMkLst>
          <pc:docMk/>
          <pc:sldMk cId="595270288" sldId="300"/>
        </pc:sldMkLst>
        <pc:picChg chg="add">
          <ac:chgData name="Ben Nienhuis" userId="2c6c04f1-77c7-44b5-a463-93386779ab63" providerId="ADAL" clId="{9C4DFFF6-526A-4CD3-B67B-5E5184110041}" dt="2021-05-26T19:36:17.771" v="139"/>
          <ac:picMkLst>
            <pc:docMk/>
            <pc:sldMk cId="595270288" sldId="300"/>
            <ac:picMk id="5" creationId="{7880F8E3-5A69-4913-8A89-14F8859FCBE1}"/>
          </ac:picMkLst>
        </pc:picChg>
      </pc:sldChg>
      <pc:sldChg chg="addSp del">
        <pc:chgData name="Ben Nienhuis" userId="2c6c04f1-77c7-44b5-a463-93386779ab63" providerId="ADAL" clId="{9C4DFFF6-526A-4CD3-B67B-5E5184110041}" dt="2021-05-26T19:44:03.732" v="219" actId="2696"/>
        <pc:sldMkLst>
          <pc:docMk/>
          <pc:sldMk cId="36822509" sldId="301"/>
        </pc:sldMkLst>
        <pc:picChg chg="add">
          <ac:chgData name="Ben Nienhuis" userId="2c6c04f1-77c7-44b5-a463-93386779ab63" providerId="ADAL" clId="{9C4DFFF6-526A-4CD3-B67B-5E5184110041}" dt="2021-05-26T19:36:20.572" v="140"/>
          <ac:picMkLst>
            <pc:docMk/>
            <pc:sldMk cId="36822509" sldId="301"/>
            <ac:picMk id="5" creationId="{C1AB8579-BB32-4E7D-AEE9-53E6E37C3BBD}"/>
          </ac:picMkLst>
        </pc:picChg>
      </pc:sldChg>
      <pc:sldChg chg="addSp del">
        <pc:chgData name="Ben Nienhuis" userId="2c6c04f1-77c7-44b5-a463-93386779ab63" providerId="ADAL" clId="{9C4DFFF6-526A-4CD3-B67B-5E5184110041}" dt="2021-05-26T19:44:03.873" v="227" actId="2696"/>
        <pc:sldMkLst>
          <pc:docMk/>
          <pc:sldMk cId="595270288" sldId="303"/>
        </pc:sldMkLst>
        <pc:picChg chg="add">
          <ac:chgData name="Ben Nienhuis" userId="2c6c04f1-77c7-44b5-a463-93386779ab63" providerId="ADAL" clId="{9C4DFFF6-526A-4CD3-B67B-5E5184110041}" dt="2021-05-26T19:36:52.634" v="149"/>
          <ac:picMkLst>
            <pc:docMk/>
            <pc:sldMk cId="595270288" sldId="303"/>
            <ac:picMk id="5" creationId="{B066A13E-BB4B-4C9C-B1B8-4A4C72DA54BC}"/>
          </ac:picMkLst>
        </pc:picChg>
      </pc:sldChg>
      <pc:sldChg chg="addSp del">
        <pc:chgData name="Ben Nienhuis" userId="2c6c04f1-77c7-44b5-a463-93386779ab63" providerId="ADAL" clId="{9C4DFFF6-526A-4CD3-B67B-5E5184110041}" dt="2021-05-26T19:44:03.765" v="220" actId="2696"/>
        <pc:sldMkLst>
          <pc:docMk/>
          <pc:sldMk cId="254994128" sldId="304"/>
        </pc:sldMkLst>
        <pc:picChg chg="add">
          <ac:chgData name="Ben Nienhuis" userId="2c6c04f1-77c7-44b5-a463-93386779ab63" providerId="ADAL" clId="{9C4DFFF6-526A-4CD3-B67B-5E5184110041}" dt="2021-05-26T19:36:23.955" v="141"/>
          <ac:picMkLst>
            <pc:docMk/>
            <pc:sldMk cId="254994128" sldId="304"/>
            <ac:picMk id="5" creationId="{B8EEC20A-4E49-49B6-A110-5D99C99862B4}"/>
          </ac:picMkLst>
        </pc:picChg>
        <pc:picChg chg="add">
          <ac:chgData name="Ben Nienhuis" userId="2c6c04f1-77c7-44b5-a463-93386779ab63" providerId="ADAL" clId="{9C4DFFF6-526A-4CD3-B67B-5E5184110041}" dt="2021-05-26T19:36:31.052" v="142"/>
          <ac:picMkLst>
            <pc:docMk/>
            <pc:sldMk cId="254994128" sldId="304"/>
            <ac:picMk id="6" creationId="{F4E54F3E-6C67-42DE-81FB-BFE9F31BB000}"/>
          </ac:picMkLst>
        </pc:picChg>
      </pc:sldChg>
      <pc:sldChg chg="addSp del">
        <pc:chgData name="Ben Nienhuis" userId="2c6c04f1-77c7-44b5-a463-93386779ab63" providerId="ADAL" clId="{9C4DFFF6-526A-4CD3-B67B-5E5184110041}" dt="2021-05-26T19:44:03.782" v="221" actId="2696"/>
        <pc:sldMkLst>
          <pc:docMk/>
          <pc:sldMk cId="1553072650" sldId="305"/>
        </pc:sldMkLst>
        <pc:picChg chg="add">
          <ac:chgData name="Ben Nienhuis" userId="2c6c04f1-77c7-44b5-a463-93386779ab63" providerId="ADAL" clId="{9C4DFFF6-526A-4CD3-B67B-5E5184110041}" dt="2021-05-26T19:36:35.060" v="143"/>
          <ac:picMkLst>
            <pc:docMk/>
            <pc:sldMk cId="1553072650" sldId="305"/>
            <ac:picMk id="5" creationId="{BC05F185-574C-4CAA-BBEF-92F8D4F949CE}"/>
          </ac:picMkLst>
        </pc:picChg>
      </pc:sldChg>
      <pc:sldChg chg="addSp del">
        <pc:chgData name="Ben Nienhuis" userId="2c6c04f1-77c7-44b5-a463-93386779ab63" providerId="ADAL" clId="{9C4DFFF6-526A-4CD3-B67B-5E5184110041}" dt="2021-05-26T19:44:03.806" v="222" actId="2696"/>
        <pc:sldMkLst>
          <pc:docMk/>
          <pc:sldMk cId="2438269311" sldId="306"/>
        </pc:sldMkLst>
        <pc:picChg chg="add">
          <ac:chgData name="Ben Nienhuis" userId="2c6c04f1-77c7-44b5-a463-93386779ab63" providerId="ADAL" clId="{9C4DFFF6-526A-4CD3-B67B-5E5184110041}" dt="2021-05-26T19:36:37.892" v="144"/>
          <ac:picMkLst>
            <pc:docMk/>
            <pc:sldMk cId="2438269311" sldId="306"/>
            <ac:picMk id="5" creationId="{509EACF5-5F2C-4263-836A-BFA64FA425C4}"/>
          </ac:picMkLst>
        </pc:picChg>
      </pc:sldChg>
      <pc:sldChg chg="addSp del">
        <pc:chgData name="Ben Nienhuis" userId="2c6c04f1-77c7-44b5-a463-93386779ab63" providerId="ADAL" clId="{9C4DFFF6-526A-4CD3-B67B-5E5184110041}" dt="2021-05-26T19:44:03.822" v="223" actId="2696"/>
        <pc:sldMkLst>
          <pc:docMk/>
          <pc:sldMk cId="3853519373" sldId="307"/>
        </pc:sldMkLst>
        <pc:picChg chg="add">
          <ac:chgData name="Ben Nienhuis" userId="2c6c04f1-77c7-44b5-a463-93386779ab63" providerId="ADAL" clId="{9C4DFFF6-526A-4CD3-B67B-5E5184110041}" dt="2021-05-26T19:36:40.658" v="145"/>
          <ac:picMkLst>
            <pc:docMk/>
            <pc:sldMk cId="3853519373" sldId="307"/>
            <ac:picMk id="5" creationId="{2F9DE8DC-4CA7-45EC-B584-C8BEBC9B5A03}"/>
          </ac:picMkLst>
        </pc:picChg>
      </pc:sldChg>
      <pc:sldChg chg="addSp del">
        <pc:chgData name="Ben Nienhuis" userId="2c6c04f1-77c7-44b5-a463-93386779ab63" providerId="ADAL" clId="{9C4DFFF6-526A-4CD3-B67B-5E5184110041}" dt="2021-05-26T19:44:03.839" v="224" actId="2696"/>
        <pc:sldMkLst>
          <pc:docMk/>
          <pc:sldMk cId="3546882884" sldId="308"/>
        </pc:sldMkLst>
        <pc:picChg chg="add">
          <ac:chgData name="Ben Nienhuis" userId="2c6c04f1-77c7-44b5-a463-93386779ab63" providerId="ADAL" clId="{9C4DFFF6-526A-4CD3-B67B-5E5184110041}" dt="2021-05-26T19:36:45.153" v="146"/>
          <ac:picMkLst>
            <pc:docMk/>
            <pc:sldMk cId="3546882884" sldId="308"/>
            <ac:picMk id="5" creationId="{A17CDD4E-E32E-4EE8-9357-5CA4468A03DC}"/>
          </ac:picMkLst>
        </pc:picChg>
      </pc:sldChg>
      <pc:sldChg chg="addSp del">
        <pc:chgData name="Ben Nienhuis" userId="2c6c04f1-77c7-44b5-a463-93386779ab63" providerId="ADAL" clId="{9C4DFFF6-526A-4CD3-B67B-5E5184110041}" dt="2021-05-26T19:44:03.849" v="225" actId="2696"/>
        <pc:sldMkLst>
          <pc:docMk/>
          <pc:sldMk cId="2112614874" sldId="309"/>
        </pc:sldMkLst>
        <pc:picChg chg="add">
          <ac:chgData name="Ben Nienhuis" userId="2c6c04f1-77c7-44b5-a463-93386779ab63" providerId="ADAL" clId="{9C4DFFF6-526A-4CD3-B67B-5E5184110041}" dt="2021-05-26T19:36:47.946" v="147"/>
          <ac:picMkLst>
            <pc:docMk/>
            <pc:sldMk cId="2112614874" sldId="309"/>
            <ac:picMk id="5" creationId="{1E6F8210-AE42-474E-8FDE-AF4ECD9D3ED7}"/>
          </ac:picMkLst>
        </pc:picChg>
      </pc:sldChg>
      <pc:sldChg chg="addSp del">
        <pc:chgData name="Ben Nienhuis" userId="2c6c04f1-77c7-44b5-a463-93386779ab63" providerId="ADAL" clId="{9C4DFFF6-526A-4CD3-B67B-5E5184110041}" dt="2021-05-26T19:44:03.865" v="226" actId="2696"/>
        <pc:sldMkLst>
          <pc:docMk/>
          <pc:sldMk cId="2888365608" sldId="310"/>
        </pc:sldMkLst>
        <pc:picChg chg="add">
          <ac:chgData name="Ben Nienhuis" userId="2c6c04f1-77c7-44b5-a463-93386779ab63" providerId="ADAL" clId="{9C4DFFF6-526A-4CD3-B67B-5E5184110041}" dt="2021-05-26T19:36:50.249" v="148"/>
          <ac:picMkLst>
            <pc:docMk/>
            <pc:sldMk cId="2888365608" sldId="310"/>
            <ac:picMk id="5" creationId="{E4C17915-3ECB-43DB-AAAF-4AE544C9A256}"/>
          </ac:picMkLst>
        </pc:picChg>
      </pc:sldChg>
      <pc:sldChg chg="add del">
        <pc:chgData name="Ben Nienhuis" userId="2c6c04f1-77c7-44b5-a463-93386779ab63" providerId="ADAL" clId="{9C4DFFF6-526A-4CD3-B67B-5E5184110041}" dt="2021-05-26T19:35:18.594" v="122"/>
        <pc:sldMkLst>
          <pc:docMk/>
          <pc:sldMk cId="2582409910" sldId="311"/>
        </pc:sldMkLst>
      </pc:sldChg>
      <pc:sldChg chg="add del">
        <pc:chgData name="Ben Nienhuis" userId="2c6c04f1-77c7-44b5-a463-93386779ab63" providerId="ADAL" clId="{9C4DFFF6-526A-4CD3-B67B-5E5184110041}" dt="2021-05-26T19:34:18.619" v="107"/>
        <pc:sldMkLst>
          <pc:docMk/>
          <pc:sldMk cId="3406884133" sldId="311"/>
        </pc:sldMkLst>
      </pc:sldChg>
      <pc:sldChg chg="add del">
        <pc:chgData name="Ben Nienhuis" userId="2c6c04f1-77c7-44b5-a463-93386779ab63" providerId="ADAL" clId="{9C4DFFF6-526A-4CD3-B67B-5E5184110041}" dt="2021-05-26T19:35:26.339" v="125"/>
        <pc:sldMkLst>
          <pc:docMk/>
          <pc:sldMk cId="3870073947" sldId="311"/>
        </pc:sldMkLst>
      </pc:sldChg>
      <pc:sldChg chg="add del">
        <pc:chgData name="Ben Nienhuis" userId="2c6c04f1-77c7-44b5-a463-93386779ab63" providerId="ADAL" clId="{9C4DFFF6-526A-4CD3-B67B-5E5184110041}" dt="2021-05-26T19:35:31.722" v="127"/>
        <pc:sldMkLst>
          <pc:docMk/>
          <pc:sldMk cId="4061677318" sldId="311"/>
        </pc:sldMkLst>
      </pc:sldChg>
      <pc:sldChg chg="add del">
        <pc:chgData name="Ben Nienhuis" userId="2c6c04f1-77c7-44b5-a463-93386779ab63" providerId="ADAL" clId="{9C4DFFF6-526A-4CD3-B67B-5E5184110041}" dt="2021-05-26T19:34:09.859" v="104"/>
        <pc:sldMkLst>
          <pc:docMk/>
          <pc:sldMk cId="4253218219" sldId="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31-5-2023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03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26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1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53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3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045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54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24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14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60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53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10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44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6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74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92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3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37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00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46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5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60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31-5-2023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6276-FAD5-4226-87DC-22B089BBE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2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XpQyLCUPm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rhp.nl/nl/gecertificeerde-producten-tuinbou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497D1E1-547A-4129-9425-BCEC429B2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60" y="1897776"/>
            <a:ext cx="4176464" cy="3530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b="1" i="1" dirty="0"/>
              <a:t>Les 1 Werken met gecertificeerde organische substraten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85149D4C-A1A1-4005-8D45-BB1E478C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5301064"/>
            <a:ext cx="6858000" cy="1655762"/>
          </a:xfrm>
        </p:spPr>
        <p:txBody>
          <a:bodyPr>
            <a:normAutofit/>
          </a:bodyPr>
          <a:lstStyle/>
          <a:p>
            <a:r>
              <a:rPr lang="nl-NL" sz="2400" b="1" i="1" dirty="0"/>
              <a:t>Periode 5</a:t>
            </a:r>
          </a:p>
          <a:p>
            <a:r>
              <a:rPr lang="nl-NL" sz="2400" b="1" i="1" dirty="0"/>
              <a:t>Bemesting P5</a:t>
            </a:r>
          </a:p>
          <a:p>
            <a:r>
              <a:rPr lang="nl-NL" sz="2400" b="1" i="1" dirty="0"/>
              <a:t>Substraat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37B987-64E3-4AA8-867E-8FDB614D3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2AB0A6D-F412-4396-B957-28B2D122EEB5}"/>
              </a:ext>
            </a:extLst>
          </p:cNvPr>
          <p:cNvSpPr txBox="1"/>
          <p:nvPr/>
        </p:nvSpPr>
        <p:spPr>
          <a:xfrm>
            <a:off x="6156176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RHP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3E3ADC8-4DFA-1D8D-7FFC-06EC82ABDB18}"/>
              </a:ext>
            </a:extLst>
          </p:cNvPr>
          <p:cNvSpPr txBox="1"/>
          <p:nvPr/>
        </p:nvSpPr>
        <p:spPr>
          <a:xfrm>
            <a:off x="914940" y="1700808"/>
            <a:ext cx="62493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4. Kokosproducten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kokosgruis, kokosvezel en kokos-chips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kokosgruis wordt gebruikt als puur substraat fijne structuur met een redelijk hoog luchtgehalte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kokosvezel in mengsels met veen zorgt voor een algeheel grovere structuur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kokoschips zorgen daarbij voor een open structuur,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786085-3E0D-BEDA-A3D5-60A78A391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34554"/>
            <a:ext cx="1984511" cy="17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5E65213-3168-0AF3-DCDF-E925D4BF00F6}"/>
              </a:ext>
            </a:extLst>
          </p:cNvPr>
          <p:cNvSpPr txBox="1"/>
          <p:nvPr/>
        </p:nvSpPr>
        <p:spPr>
          <a:xfrm>
            <a:off x="1411254" y="1844824"/>
            <a:ext cx="61130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5. Rijstkaf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kaf dat afkomstig is van rijst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parboil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rijstkaf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toevoegen aan venige mengsels neemt het luchtgehalte sterk toe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afbraak ervan gaat gepaard met tijdelijke vastlegging van stikstof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rijstkaf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rijk aan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sicilicum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, pas op met o.a. aardbeien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148701-9834-C97D-AF43-DABED8646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9" y="934327"/>
            <a:ext cx="1657213" cy="15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6566295-517E-7EDF-3B98-AC2210D080BA}"/>
              </a:ext>
            </a:extLst>
          </p:cNvPr>
          <p:cNvSpPr txBox="1"/>
          <p:nvPr/>
        </p:nvSpPr>
        <p:spPr>
          <a:xfrm>
            <a:off x="1115616" y="1844824"/>
            <a:ext cx="6408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6. Veen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zuurstofarme omstandigheden verteerd veenmos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turfstrooisel, tuinturf en veenmosveen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door de verscheidenheid in herkomst, ontstaan en productiewijze zijn er veel verschillende kwaliteiten beschikbaar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zelf weinig voedingselementen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FE4975-E433-F355-16F3-D836644C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571" y="132401"/>
            <a:ext cx="2259562" cy="20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53B1C7A-7DA6-5B40-5049-C99467D2A2D7}"/>
              </a:ext>
            </a:extLst>
          </p:cNvPr>
          <p:cNvSpPr txBox="1"/>
          <p:nvPr/>
        </p:nvSpPr>
        <p:spPr>
          <a:xfrm>
            <a:off x="971600" y="1772816"/>
            <a:ext cx="65527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7. Kalkproducten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Kalk wordt gewonnen als delfstof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calcium- en magnesiumcarbonaat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venige grondstoffen voor potgrond hebben meestal een lage zuurgraad (pH)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kalk moet worden toegevoegd om de pH-waarde te verhogen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potgrond kan de zuurgraad tot wel 1 tot 4 weken na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bekalking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stijgen.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D20E80-8025-1572-254F-7E8D1FA2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552475"/>
            <a:ext cx="1996027" cy="16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F976FA-9F22-BF9B-229D-2F9E7267DA42}"/>
              </a:ext>
            </a:extLst>
          </p:cNvPr>
          <p:cNvSpPr txBox="1"/>
          <p:nvPr/>
        </p:nvSpPr>
        <p:spPr>
          <a:xfrm>
            <a:off x="1115616" y="1844824"/>
            <a:ext cx="640871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8. Meststoffen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Potgrondmeststoffen bevatten zowel hoofd- als sporenelementen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voorraadbemesting zijn er CRF (</a:t>
            </a:r>
            <a:r>
              <a:rPr lang="nl-NL" sz="2400" dirty="0" err="1"/>
              <a:t>controlled</a:t>
            </a:r>
            <a:r>
              <a:rPr lang="nl-NL" sz="2400" dirty="0"/>
              <a:t> release </a:t>
            </a:r>
            <a:r>
              <a:rPr lang="nl-NL" sz="2400" dirty="0" err="1"/>
              <a:t>fertilizers</a:t>
            </a:r>
            <a:r>
              <a:rPr lang="nl-NL" sz="2400" dirty="0"/>
              <a:t>) en organische meststoffen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932CDB-E1EA-F64D-CAC3-766661D39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583" y="804987"/>
            <a:ext cx="1431602" cy="14316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038DC60-EFA6-75CA-A4EF-A84681D27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4676867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F976FA-9F22-BF9B-229D-2F9E7267DA42}"/>
              </a:ext>
            </a:extLst>
          </p:cNvPr>
          <p:cNvSpPr txBox="1"/>
          <p:nvPr/>
        </p:nvSpPr>
        <p:spPr>
          <a:xfrm>
            <a:off x="1259632" y="1916832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Practicum opdracht: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Maak je eigen potgrond en doe mee aan de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grow-challenge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497C05-F3CD-0128-8AC6-23BAF6A2F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24" y="3663028"/>
            <a:ext cx="4968552" cy="27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8EE3AF6-A225-4205-8E40-771C0AFC86F1}"/>
              </a:ext>
            </a:extLst>
          </p:cNvPr>
          <p:cNvSpPr txBox="1"/>
          <p:nvPr/>
        </p:nvSpPr>
        <p:spPr>
          <a:xfrm>
            <a:off x="1622579" y="175652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Opdracht: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Maak opdracht les 1 van P5 Bemesting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FA9C91-FED8-40C5-A982-255AD78DE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585791"/>
            <a:ext cx="4272136" cy="28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sp>
        <p:nvSpPr>
          <p:cNvPr id="4" name="Tekstvak 3"/>
          <p:cNvSpPr txBox="1"/>
          <p:nvPr/>
        </p:nvSpPr>
        <p:spPr>
          <a:xfrm>
            <a:off x="896887" y="2132856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Les 1 Werken met gecertificeerde organische substraten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Les 2 Werken met kunstmatige substraten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Les 3 Bemesting en nieuwe substraten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Les 4 Substraat in de praktijk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Les 5 Toets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1EBCE7-F2E8-450B-9217-CA7CEAED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45" y="3059585"/>
            <a:ext cx="176189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1EBCE7-F2E8-450B-9217-CA7CEAED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745" y="3059585"/>
            <a:ext cx="1761897" cy="810838"/>
          </a:xfrm>
          <a:prstGeom prst="rect">
            <a:avLst/>
          </a:prstGeom>
        </p:spPr>
      </p:pic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FD22CDAC-B2FF-4A40-A362-B04CEBE1B8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1233" y="2328519"/>
            <a:ext cx="6894512" cy="38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D6C123-AF8C-4FB0-982E-D390991E073E}"/>
              </a:ext>
            </a:extLst>
          </p:cNvPr>
          <p:cNvSpPr txBox="1"/>
          <p:nvPr/>
        </p:nvSpPr>
        <p:spPr>
          <a:xfrm>
            <a:off x="611560" y="1700808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Welke voordelen biedt het RHP-keurmerk?</a:t>
            </a:r>
          </a:p>
          <a:p>
            <a:endParaRPr lang="nl-NL" sz="2400" dirty="0"/>
          </a:p>
          <a:p>
            <a:r>
              <a:rPr lang="nl-NL" sz="2400" dirty="0"/>
              <a:t>RHP-gecertificeerde producten bieden kwaliteit en vergroten zekerheid en veiligheid: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426530-AFFA-A3EE-615A-57835011D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933056"/>
            <a:ext cx="8208912" cy="21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6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D6C123-AF8C-4FB0-982E-D390991E073E}"/>
              </a:ext>
            </a:extLst>
          </p:cNvPr>
          <p:cNvSpPr txBox="1"/>
          <p:nvPr/>
        </p:nvSpPr>
        <p:spPr>
          <a:xfrm>
            <a:off x="1547664" y="2060848"/>
            <a:ext cx="53285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deze les bespreken we 8 mogelijke componenten voor potgrond en een aantal toevoegingen</a:t>
            </a:r>
          </a:p>
          <a:p>
            <a:endParaRPr lang="nl-NL" sz="2400" dirty="0"/>
          </a:p>
          <a:p>
            <a:r>
              <a:rPr lang="nl-NL" sz="1100" dirty="0">
                <a:hlinkClick r:id="rId4"/>
              </a:rPr>
              <a:t>Klik op link</a:t>
            </a:r>
            <a:endParaRPr lang="nl-NL" sz="11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242141-B59E-2421-50A3-BDEE56244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59" y="3429000"/>
            <a:ext cx="3221845" cy="30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7F0DEC1-8270-CD7F-12BB-364AB1522BD1}"/>
              </a:ext>
            </a:extLst>
          </p:cNvPr>
          <p:cNvSpPr txBox="1"/>
          <p:nvPr/>
        </p:nvSpPr>
        <p:spPr>
          <a:xfrm>
            <a:off x="665853" y="1743199"/>
            <a:ext cx="78052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 kijken naar de volgende producten: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Boomschors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Compost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Houtvezel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Kokosproducten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Rijstkaf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Veenproducten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Kalkproducten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Meststoffen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1EF1CB-7ADC-B559-0755-2F05F222A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029" y="3723823"/>
            <a:ext cx="2920597" cy="28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7F0DEC1-8270-CD7F-12BB-364AB1522BD1}"/>
              </a:ext>
            </a:extLst>
          </p:cNvPr>
          <p:cNvSpPr txBox="1"/>
          <p:nvPr/>
        </p:nvSpPr>
        <p:spPr>
          <a:xfrm>
            <a:off x="665853" y="1743199"/>
            <a:ext cx="68584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Boomschors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er zijn twee typen boomschors, gecomposteerde boomschors en niet gecomposteerde boomschors.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harde soorten hoeven niet gecomposteerd te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schors heeft een positief effect op de krimpgevoeligheid van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potgrondmengels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brengt daardoor ook stabiliteit in de structuur van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mengels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orchideesubstraten, boomkwekerij en potplantenteelt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3A0C47-7936-FB40-C109-D2D13A73E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226642"/>
            <a:ext cx="1875157" cy="1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CBA51C-A356-8AE0-AB7D-7E0FFF9F73A7}"/>
              </a:ext>
            </a:extLst>
          </p:cNvPr>
          <p:cNvSpPr txBox="1"/>
          <p:nvPr/>
        </p:nvSpPr>
        <p:spPr>
          <a:xfrm>
            <a:off x="905202" y="1700808"/>
            <a:ext cx="640086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2. Compost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ontstaat uit de afbraak van plantenresten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organisch materiaal in verschillende fracties (humus, takjes,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proces gecontroleerd uitgevoerd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bodemverbeterend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materiaal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bodemleven gestimuleerd.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substraatmengsels met compost behoeven een beperkte basisbemesting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E47F8C-A539-6888-4CC4-170A5B9B1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028328"/>
            <a:ext cx="1892709" cy="16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Substraten en substraatgrondstoffen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6624736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94ED21-5BCE-4B07-9682-FF2FF6C5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72" y="2852936"/>
            <a:ext cx="1767474" cy="810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C6C5FC-4FFD-5EE4-74AA-508CBBBE899D}"/>
              </a:ext>
            </a:extLst>
          </p:cNvPr>
          <p:cNvSpPr txBox="1"/>
          <p:nvPr/>
        </p:nvSpPr>
        <p:spPr>
          <a:xfrm>
            <a:off x="827584" y="1919154"/>
            <a:ext cx="67687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3.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Houtvezel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geproduceerd van houtchips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onder hoge druk en hoge temperatuur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structuur in mengsels meer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een extra stikstofbemesting toegevoegd tegen ongewenste stikstofimmobilisatie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FDFF4F-C474-0873-2117-9DCDE114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72" y="1089053"/>
            <a:ext cx="1733178" cy="16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D2FA76-F0E2-402F-A8FF-8D4372C4E3EB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2ac19c3-1cff-4f70-a585-2de21a3866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915d7cad-3e71-4cea-95bb-ac32222adf06"/>
  </ds:schemaRefs>
</ds:datastoreItem>
</file>

<file path=customXml/itemProps2.xml><?xml version="1.0" encoding="utf-8"?>
<ds:datastoreItem xmlns:ds="http://schemas.openxmlformats.org/officeDocument/2006/customXml" ds:itemID="{E7C2B556-C7F9-4734-8AFF-1621A682F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E1F03-3742-45DE-8919-CA53E82EC0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464</Words>
  <Application>Microsoft Office PowerPoint</Application>
  <PresentationFormat>Diavoorstelling (4:3)</PresentationFormat>
  <Paragraphs>230</Paragraphs>
  <Slides>16</Slides>
  <Notes>16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Les 1 Werken met gecertificeerde organische substraten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  <vt:lpstr>Substraten en substraatgrondstoffen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Ben Nienhuis</cp:lastModifiedBy>
  <cp:revision>339</cp:revision>
  <cp:lastPrinted>2012-05-22T10:37:28Z</cp:lastPrinted>
  <dcterms:created xsi:type="dcterms:W3CDTF">2008-03-20T23:08:22Z</dcterms:created>
  <dcterms:modified xsi:type="dcterms:W3CDTF">2023-05-31T13:05:13Z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0x010100F4FEFE2E46C86D4A9898CCC49B418B36</vt:lpwstr>
  </property>
</Properties>
</file>